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0"/>
  </p:notesMasterIdLst>
  <p:sldIdLst>
    <p:sldId id="256" r:id="rId5"/>
    <p:sldId id="478" r:id="rId6"/>
    <p:sldId id="259" r:id="rId7"/>
    <p:sldId id="260" r:id="rId8"/>
    <p:sldId id="261" r:id="rId9"/>
    <p:sldId id="262" r:id="rId10"/>
    <p:sldId id="484" r:id="rId11"/>
    <p:sldId id="479" r:id="rId12"/>
    <p:sldId id="480" r:id="rId13"/>
    <p:sldId id="481" r:id="rId14"/>
    <p:sldId id="482" r:id="rId15"/>
    <p:sldId id="483" r:id="rId16"/>
    <p:sldId id="485" r:id="rId17"/>
    <p:sldId id="486" r:id="rId18"/>
    <p:sldId id="48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F1BFB-0778-413A-A0D7-13CC8F35C028}" v="6" dt="2020-07-14T14:39:13.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83" d="100"/>
          <a:sy n="83" d="100"/>
        </p:scale>
        <p:origin x="60"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sy Matthews" userId="a5ab45b1-f2f6-4686-b5d2-96078a003707" providerId="ADAL" clId="{36AF1BFB-0778-413A-A0D7-13CC8F35C028}"/>
    <pc:docChg chg="undo custSel mod modSld">
      <pc:chgData name="Betsy Matthews" userId="a5ab45b1-f2f6-4686-b5d2-96078a003707" providerId="ADAL" clId="{36AF1BFB-0778-413A-A0D7-13CC8F35C028}" dt="2020-07-14T14:42:01.985" v="59" actId="947"/>
      <pc:docMkLst>
        <pc:docMk/>
      </pc:docMkLst>
      <pc:sldChg chg="addSp delSp modSp">
        <pc:chgData name="Betsy Matthews" userId="a5ab45b1-f2f6-4686-b5d2-96078a003707" providerId="ADAL" clId="{36AF1BFB-0778-413A-A0D7-13CC8F35C028}" dt="2020-07-14T14:39:48.215" v="49" actId="1076"/>
        <pc:sldMkLst>
          <pc:docMk/>
          <pc:sldMk cId="139471809" sldId="479"/>
        </pc:sldMkLst>
        <pc:spChg chg="add del mod">
          <ac:chgData name="Betsy Matthews" userId="a5ab45b1-f2f6-4686-b5d2-96078a003707" providerId="ADAL" clId="{36AF1BFB-0778-413A-A0D7-13CC8F35C028}" dt="2020-07-14T14:38:42.871" v="37" actId="478"/>
          <ac:spMkLst>
            <pc:docMk/>
            <pc:sldMk cId="139471809" sldId="479"/>
            <ac:spMk id="6" creationId="{52B37F32-3B8F-4AA1-A2CF-24B647D1C2D6}"/>
          </ac:spMkLst>
        </pc:spChg>
        <pc:spChg chg="add del mod">
          <ac:chgData name="Betsy Matthews" userId="a5ab45b1-f2f6-4686-b5d2-96078a003707" providerId="ADAL" clId="{36AF1BFB-0778-413A-A0D7-13CC8F35C028}" dt="2020-07-14T14:38:42.871" v="37" actId="478"/>
          <ac:spMkLst>
            <pc:docMk/>
            <pc:sldMk cId="139471809" sldId="479"/>
            <ac:spMk id="9" creationId="{5E1F1B04-923C-4BB9-8349-DBF6182535DE}"/>
          </ac:spMkLst>
        </pc:spChg>
        <pc:spChg chg="add del mod">
          <ac:chgData name="Betsy Matthews" userId="a5ab45b1-f2f6-4686-b5d2-96078a003707" providerId="ADAL" clId="{36AF1BFB-0778-413A-A0D7-13CC8F35C028}" dt="2020-07-14T14:39:40.238" v="48" actId="478"/>
          <ac:spMkLst>
            <pc:docMk/>
            <pc:sldMk cId="139471809" sldId="479"/>
            <ac:spMk id="12" creationId="{E10DB38A-9DC4-444F-B7C1-E60E22F26DC8}"/>
          </ac:spMkLst>
        </pc:spChg>
        <pc:picChg chg="add del mod">
          <ac:chgData name="Betsy Matthews" userId="a5ab45b1-f2f6-4686-b5d2-96078a003707" providerId="ADAL" clId="{36AF1BFB-0778-413A-A0D7-13CC8F35C028}" dt="2020-07-14T14:38:42.871" v="37" actId="478"/>
          <ac:picMkLst>
            <pc:docMk/>
            <pc:sldMk cId="139471809" sldId="479"/>
            <ac:picMk id="5" creationId="{2846F117-B031-4265-A896-A72093D1D511}"/>
          </ac:picMkLst>
        </pc:picChg>
        <pc:picChg chg="add del mod">
          <ac:chgData name="Betsy Matthews" userId="a5ab45b1-f2f6-4686-b5d2-96078a003707" providerId="ADAL" clId="{36AF1BFB-0778-413A-A0D7-13CC8F35C028}" dt="2020-07-14T14:38:42.871" v="37" actId="478"/>
          <ac:picMkLst>
            <pc:docMk/>
            <pc:sldMk cId="139471809" sldId="479"/>
            <ac:picMk id="8" creationId="{81F077E0-7E6E-406C-B151-139FAB6DDE71}"/>
          </ac:picMkLst>
        </pc:picChg>
        <pc:picChg chg="add del mod">
          <ac:chgData name="Betsy Matthews" userId="a5ab45b1-f2f6-4686-b5d2-96078a003707" providerId="ADAL" clId="{36AF1BFB-0778-413A-A0D7-13CC8F35C028}" dt="2020-07-14T14:39:48.215" v="49" actId="1076"/>
          <ac:picMkLst>
            <pc:docMk/>
            <pc:sldMk cId="139471809" sldId="479"/>
            <ac:picMk id="11" creationId="{8D418547-DA25-4B81-B6A8-AD81140F9B33}"/>
          </ac:picMkLst>
        </pc:picChg>
      </pc:sldChg>
      <pc:sldChg chg="addSp delSp modSp">
        <pc:chgData name="Betsy Matthews" userId="a5ab45b1-f2f6-4686-b5d2-96078a003707" providerId="ADAL" clId="{36AF1BFB-0778-413A-A0D7-13CC8F35C028}" dt="2020-07-14T14:36:38.769" v="23" actId="1076"/>
        <pc:sldMkLst>
          <pc:docMk/>
          <pc:sldMk cId="2419218382" sldId="481"/>
        </pc:sldMkLst>
        <pc:spChg chg="add del mod">
          <ac:chgData name="Betsy Matthews" userId="a5ab45b1-f2f6-4686-b5d2-96078a003707" providerId="ADAL" clId="{36AF1BFB-0778-413A-A0D7-13CC8F35C028}" dt="2020-07-14T14:36:31.524" v="21" actId="478"/>
          <ac:spMkLst>
            <pc:docMk/>
            <pc:sldMk cId="2419218382" sldId="481"/>
            <ac:spMk id="6" creationId="{4D3B2C94-7A7C-4C4C-A29C-E04989E78CB8}"/>
          </ac:spMkLst>
        </pc:spChg>
        <pc:picChg chg="add mod">
          <ac:chgData name="Betsy Matthews" userId="a5ab45b1-f2f6-4686-b5d2-96078a003707" providerId="ADAL" clId="{36AF1BFB-0778-413A-A0D7-13CC8F35C028}" dt="2020-07-14T14:36:38.769" v="23" actId="1076"/>
          <ac:picMkLst>
            <pc:docMk/>
            <pc:sldMk cId="2419218382" sldId="481"/>
            <ac:picMk id="5" creationId="{29E06B1D-6525-463B-AE8E-855FF92A15D7}"/>
          </ac:picMkLst>
        </pc:picChg>
      </pc:sldChg>
      <pc:sldChg chg="addSp modSp">
        <pc:chgData name="Betsy Matthews" userId="a5ab45b1-f2f6-4686-b5d2-96078a003707" providerId="ADAL" clId="{36AF1BFB-0778-413A-A0D7-13CC8F35C028}" dt="2020-07-14T14:34:51.180" v="16" actId="1076"/>
        <pc:sldMkLst>
          <pc:docMk/>
          <pc:sldMk cId="928918504" sldId="482"/>
        </pc:sldMkLst>
        <pc:spChg chg="add mod">
          <ac:chgData name="Betsy Matthews" userId="a5ab45b1-f2f6-4686-b5d2-96078a003707" providerId="ADAL" clId="{36AF1BFB-0778-413A-A0D7-13CC8F35C028}" dt="2020-07-14T14:34:51.180" v="16" actId="1076"/>
          <ac:spMkLst>
            <pc:docMk/>
            <pc:sldMk cId="928918504" sldId="482"/>
            <ac:spMk id="6" creationId="{611A141F-8D07-49B7-ACE4-DB2F739F8C74}"/>
          </ac:spMkLst>
        </pc:spChg>
        <pc:picChg chg="add mod">
          <ac:chgData name="Betsy Matthews" userId="a5ab45b1-f2f6-4686-b5d2-96078a003707" providerId="ADAL" clId="{36AF1BFB-0778-413A-A0D7-13CC8F35C028}" dt="2020-07-14T14:34:51.180" v="16" actId="1076"/>
          <ac:picMkLst>
            <pc:docMk/>
            <pc:sldMk cId="928918504" sldId="482"/>
            <ac:picMk id="5" creationId="{5DEFAD74-37A8-408A-AC88-CF3C69FB7C2D}"/>
          </ac:picMkLst>
        </pc:picChg>
      </pc:sldChg>
      <pc:sldChg chg="addSp modSp">
        <pc:chgData name="Betsy Matthews" userId="a5ab45b1-f2f6-4686-b5d2-96078a003707" providerId="ADAL" clId="{36AF1BFB-0778-413A-A0D7-13CC8F35C028}" dt="2020-07-14T14:33:34.643" v="10" actId="1076"/>
        <pc:sldMkLst>
          <pc:docMk/>
          <pc:sldMk cId="3130214314" sldId="483"/>
        </pc:sldMkLst>
        <pc:spChg chg="add mod">
          <ac:chgData name="Betsy Matthews" userId="a5ab45b1-f2f6-4686-b5d2-96078a003707" providerId="ADAL" clId="{36AF1BFB-0778-413A-A0D7-13CC8F35C028}" dt="2020-07-14T14:33:12.974" v="6" actId="14100"/>
          <ac:spMkLst>
            <pc:docMk/>
            <pc:sldMk cId="3130214314" sldId="483"/>
            <ac:spMk id="6" creationId="{079DD213-53D9-485B-9D11-499E642A9223}"/>
          </ac:spMkLst>
        </pc:spChg>
        <pc:picChg chg="add mod">
          <ac:chgData name="Betsy Matthews" userId="a5ab45b1-f2f6-4686-b5d2-96078a003707" providerId="ADAL" clId="{36AF1BFB-0778-413A-A0D7-13CC8F35C028}" dt="2020-07-14T14:33:34.643" v="10" actId="1076"/>
          <ac:picMkLst>
            <pc:docMk/>
            <pc:sldMk cId="3130214314" sldId="483"/>
            <ac:picMk id="5" creationId="{1372D9B3-9913-4F90-BEEB-A0F32FAD0A83}"/>
          </ac:picMkLst>
        </pc:picChg>
      </pc:sldChg>
      <pc:sldChg chg="addSp delSp modSp mod setBg">
        <pc:chgData name="Betsy Matthews" userId="a5ab45b1-f2f6-4686-b5d2-96078a003707" providerId="ADAL" clId="{36AF1BFB-0778-413A-A0D7-13CC8F35C028}" dt="2020-07-14T14:37:49.914" v="30" actId="26606"/>
        <pc:sldMkLst>
          <pc:docMk/>
          <pc:sldMk cId="1775228205" sldId="484"/>
        </pc:sldMkLst>
        <pc:spChg chg="mod">
          <ac:chgData name="Betsy Matthews" userId="a5ab45b1-f2f6-4686-b5d2-96078a003707" providerId="ADAL" clId="{36AF1BFB-0778-413A-A0D7-13CC8F35C028}" dt="2020-07-14T14:37:49.914" v="30" actId="26606"/>
          <ac:spMkLst>
            <pc:docMk/>
            <pc:sldMk cId="1775228205" sldId="484"/>
            <ac:spMk id="2" creationId="{F9AC0040-7E37-4A12-B0FB-7BE725065F88}"/>
          </ac:spMkLst>
        </pc:spChg>
        <pc:spChg chg="del">
          <ac:chgData name="Betsy Matthews" userId="a5ab45b1-f2f6-4686-b5d2-96078a003707" providerId="ADAL" clId="{36AF1BFB-0778-413A-A0D7-13CC8F35C028}" dt="2020-07-14T14:37:49.914" v="30" actId="26606"/>
          <ac:spMkLst>
            <pc:docMk/>
            <pc:sldMk cId="1775228205" sldId="484"/>
            <ac:spMk id="3" creationId="{E6FD8242-17C1-4D1F-802F-AEACB5ADDFAC}"/>
          </ac:spMkLst>
        </pc:spChg>
        <pc:spChg chg="add del mod">
          <ac:chgData name="Betsy Matthews" userId="a5ab45b1-f2f6-4686-b5d2-96078a003707" providerId="ADAL" clId="{36AF1BFB-0778-413A-A0D7-13CC8F35C028}" dt="2020-07-14T14:37:44.481" v="29" actId="478"/>
          <ac:spMkLst>
            <pc:docMk/>
            <pc:sldMk cId="1775228205" sldId="484"/>
            <ac:spMk id="6" creationId="{9BEB41CD-50E9-4B33-B501-9D79D1BCD7E5}"/>
          </ac:spMkLst>
        </pc:spChg>
        <pc:spChg chg="add">
          <ac:chgData name="Betsy Matthews" userId="a5ab45b1-f2f6-4686-b5d2-96078a003707" providerId="ADAL" clId="{36AF1BFB-0778-413A-A0D7-13CC8F35C028}" dt="2020-07-14T14:37:49.914" v="30" actId="26606"/>
          <ac:spMkLst>
            <pc:docMk/>
            <pc:sldMk cId="1775228205" sldId="484"/>
            <ac:spMk id="9" creationId="{1C4DAAB9-1F6E-44A6-8EBD-11AA857B20AB}"/>
          </ac:spMkLst>
        </pc:spChg>
        <pc:graphicFrameChg chg="add">
          <ac:chgData name="Betsy Matthews" userId="a5ab45b1-f2f6-4686-b5d2-96078a003707" providerId="ADAL" clId="{36AF1BFB-0778-413A-A0D7-13CC8F35C028}" dt="2020-07-14T14:37:49.914" v="30" actId="26606"/>
          <ac:graphicFrameMkLst>
            <pc:docMk/>
            <pc:sldMk cId="1775228205" sldId="484"/>
            <ac:graphicFrameMk id="7" creationId="{AB3FFC0E-F24C-4000-934A-7EA382AE020C}"/>
          </ac:graphicFrameMkLst>
        </pc:graphicFrameChg>
        <pc:picChg chg="add del mod">
          <ac:chgData name="Betsy Matthews" userId="a5ab45b1-f2f6-4686-b5d2-96078a003707" providerId="ADAL" clId="{36AF1BFB-0778-413A-A0D7-13CC8F35C028}" dt="2020-07-14T14:37:44.481" v="29" actId="478"/>
          <ac:picMkLst>
            <pc:docMk/>
            <pc:sldMk cId="1775228205" sldId="484"/>
            <ac:picMk id="5" creationId="{2144CB0A-65FB-4A92-8D52-347DB72C2FBB}"/>
          </ac:picMkLst>
        </pc:picChg>
      </pc:sldChg>
      <pc:sldChg chg="addSp delSp modSp mod setBg">
        <pc:chgData name="Betsy Matthews" userId="a5ab45b1-f2f6-4686-b5d2-96078a003707" providerId="ADAL" clId="{36AF1BFB-0778-413A-A0D7-13CC8F35C028}" dt="2020-07-14T14:41:18.073" v="58" actId="26606"/>
        <pc:sldMkLst>
          <pc:docMk/>
          <pc:sldMk cId="3249916549" sldId="486"/>
        </pc:sldMkLst>
        <pc:spChg chg="mod">
          <ac:chgData name="Betsy Matthews" userId="a5ab45b1-f2f6-4686-b5d2-96078a003707" providerId="ADAL" clId="{36AF1BFB-0778-413A-A0D7-13CC8F35C028}" dt="2020-07-14T14:41:18.073" v="58" actId="26606"/>
          <ac:spMkLst>
            <pc:docMk/>
            <pc:sldMk cId="3249916549" sldId="486"/>
            <ac:spMk id="2" creationId="{42EBA9F0-B2F6-4EF2-958F-36E57D92DCF1}"/>
          </ac:spMkLst>
        </pc:spChg>
        <pc:spChg chg="add del mod">
          <ac:chgData name="Betsy Matthews" userId="a5ab45b1-f2f6-4686-b5d2-96078a003707" providerId="ADAL" clId="{36AF1BFB-0778-413A-A0D7-13CC8F35C028}" dt="2020-07-14T14:41:18.073" v="58" actId="26606"/>
          <ac:spMkLst>
            <pc:docMk/>
            <pc:sldMk cId="3249916549" sldId="486"/>
            <ac:spMk id="3" creationId="{57510350-94E5-4ACF-B726-13037FF5440B}"/>
          </ac:spMkLst>
        </pc:spChg>
        <pc:spChg chg="add del">
          <ac:chgData name="Betsy Matthews" userId="a5ab45b1-f2f6-4686-b5d2-96078a003707" providerId="ADAL" clId="{36AF1BFB-0778-413A-A0D7-13CC8F35C028}" dt="2020-07-14T14:41:13.780" v="53" actId="26606"/>
          <ac:spMkLst>
            <pc:docMk/>
            <pc:sldMk cId="3249916549" sldId="486"/>
            <ac:spMk id="9" creationId="{5C0934DB-9F1A-48E6-9566-081FE345ED15}"/>
          </ac:spMkLst>
        </pc:spChg>
        <pc:spChg chg="add del">
          <ac:chgData name="Betsy Matthews" userId="a5ab45b1-f2f6-4686-b5d2-96078a003707" providerId="ADAL" clId="{36AF1BFB-0778-413A-A0D7-13CC8F35C028}" dt="2020-07-14T14:41:10.294" v="51" actId="26606"/>
          <ac:spMkLst>
            <pc:docMk/>
            <pc:sldMk cId="3249916549" sldId="486"/>
            <ac:spMk id="10" creationId="{F88A5712-2FE0-4DD4-BDC6-099EA378A050}"/>
          </ac:spMkLst>
        </pc:spChg>
        <pc:spChg chg="add del">
          <ac:chgData name="Betsy Matthews" userId="a5ab45b1-f2f6-4686-b5d2-96078a003707" providerId="ADAL" clId="{36AF1BFB-0778-413A-A0D7-13CC8F35C028}" dt="2020-07-14T14:41:13.780" v="53" actId="26606"/>
          <ac:spMkLst>
            <pc:docMk/>
            <pc:sldMk cId="3249916549" sldId="486"/>
            <ac:spMk id="11" creationId="{2E886C7D-C382-493B-ADAD-58CB79E7CB34}"/>
          </ac:spMkLst>
        </pc:spChg>
        <pc:spChg chg="add del">
          <ac:chgData name="Betsy Matthews" userId="a5ab45b1-f2f6-4686-b5d2-96078a003707" providerId="ADAL" clId="{36AF1BFB-0778-413A-A0D7-13CC8F35C028}" dt="2020-07-14T14:41:10.294" v="51" actId="26606"/>
          <ac:spMkLst>
            <pc:docMk/>
            <pc:sldMk cId="3249916549" sldId="486"/>
            <ac:spMk id="12" creationId="{448E5503-E0F8-4B94-81A3-B1FA57623E0F}"/>
          </ac:spMkLst>
        </pc:spChg>
        <pc:spChg chg="add del">
          <ac:chgData name="Betsy Matthews" userId="a5ab45b1-f2f6-4686-b5d2-96078a003707" providerId="ADAL" clId="{36AF1BFB-0778-413A-A0D7-13CC8F35C028}" dt="2020-07-14T14:41:10.294" v="51" actId="26606"/>
          <ac:spMkLst>
            <pc:docMk/>
            <pc:sldMk cId="3249916549" sldId="486"/>
            <ac:spMk id="14" creationId="{CE54F896-85E7-4403-9E37-1B004731F8C9}"/>
          </ac:spMkLst>
        </pc:spChg>
        <pc:spChg chg="add del">
          <ac:chgData name="Betsy Matthews" userId="a5ab45b1-f2f6-4686-b5d2-96078a003707" providerId="ADAL" clId="{36AF1BFB-0778-413A-A0D7-13CC8F35C028}" dt="2020-07-14T14:41:15.743" v="55" actId="26606"/>
          <ac:spMkLst>
            <pc:docMk/>
            <pc:sldMk cId="3249916549" sldId="486"/>
            <ac:spMk id="15" creationId="{F88A5712-2FE0-4DD4-BDC6-099EA378A050}"/>
          </ac:spMkLst>
        </pc:spChg>
        <pc:spChg chg="add del">
          <ac:chgData name="Betsy Matthews" userId="a5ab45b1-f2f6-4686-b5d2-96078a003707" providerId="ADAL" clId="{36AF1BFB-0778-413A-A0D7-13CC8F35C028}" dt="2020-07-14T14:41:15.743" v="55" actId="26606"/>
          <ac:spMkLst>
            <pc:docMk/>
            <pc:sldMk cId="3249916549" sldId="486"/>
            <ac:spMk id="16" creationId="{448E5503-E0F8-4B94-81A3-B1FA57623E0F}"/>
          </ac:spMkLst>
        </pc:spChg>
        <pc:spChg chg="add del">
          <ac:chgData name="Betsy Matthews" userId="a5ab45b1-f2f6-4686-b5d2-96078a003707" providerId="ADAL" clId="{36AF1BFB-0778-413A-A0D7-13CC8F35C028}" dt="2020-07-14T14:41:15.743" v="55" actId="26606"/>
          <ac:spMkLst>
            <pc:docMk/>
            <pc:sldMk cId="3249916549" sldId="486"/>
            <ac:spMk id="17" creationId="{CE54F896-85E7-4403-9E37-1B004731F8C9}"/>
          </ac:spMkLst>
        </pc:spChg>
        <pc:spChg chg="add del">
          <ac:chgData name="Betsy Matthews" userId="a5ab45b1-f2f6-4686-b5d2-96078a003707" providerId="ADAL" clId="{36AF1BFB-0778-413A-A0D7-13CC8F35C028}" dt="2020-07-14T14:41:15.743" v="55" actId="26606"/>
          <ac:spMkLst>
            <pc:docMk/>
            <pc:sldMk cId="3249916549" sldId="486"/>
            <ac:spMk id="18" creationId="{57510350-94E5-4ACF-B726-13037FF5440B}"/>
          </ac:spMkLst>
        </pc:spChg>
        <pc:spChg chg="add del">
          <ac:chgData name="Betsy Matthews" userId="a5ab45b1-f2f6-4686-b5d2-96078a003707" providerId="ADAL" clId="{36AF1BFB-0778-413A-A0D7-13CC8F35C028}" dt="2020-07-14T14:41:17.943" v="57" actId="26606"/>
          <ac:spMkLst>
            <pc:docMk/>
            <pc:sldMk cId="3249916549" sldId="486"/>
            <ac:spMk id="21" creationId="{1DABCD50-2A43-4A08-8C91-7149DE056855}"/>
          </ac:spMkLst>
        </pc:spChg>
        <pc:spChg chg="add del">
          <ac:chgData name="Betsy Matthews" userId="a5ab45b1-f2f6-4686-b5d2-96078a003707" providerId="ADAL" clId="{36AF1BFB-0778-413A-A0D7-13CC8F35C028}" dt="2020-07-14T14:41:17.943" v="57" actId="26606"/>
          <ac:spMkLst>
            <pc:docMk/>
            <pc:sldMk cId="3249916549" sldId="486"/>
            <ac:spMk id="22" creationId="{0B66C21B-84DF-40D9-824D-29F01DB1711A}"/>
          </ac:spMkLst>
        </pc:spChg>
        <pc:spChg chg="add del">
          <ac:chgData name="Betsy Matthews" userId="a5ab45b1-f2f6-4686-b5d2-96078a003707" providerId="ADAL" clId="{36AF1BFB-0778-413A-A0D7-13CC8F35C028}" dt="2020-07-14T14:41:17.943" v="57" actId="26606"/>
          <ac:spMkLst>
            <pc:docMk/>
            <pc:sldMk cId="3249916549" sldId="486"/>
            <ac:spMk id="23" creationId="{4607EC9A-1A49-428D-BC58-912B66DEC2B7}"/>
          </ac:spMkLst>
        </pc:spChg>
        <pc:spChg chg="add">
          <ac:chgData name="Betsy Matthews" userId="a5ab45b1-f2f6-4686-b5d2-96078a003707" providerId="ADAL" clId="{36AF1BFB-0778-413A-A0D7-13CC8F35C028}" dt="2020-07-14T14:41:18.073" v="58" actId="26606"/>
          <ac:spMkLst>
            <pc:docMk/>
            <pc:sldMk cId="3249916549" sldId="486"/>
            <ac:spMk id="27" creationId="{F88A5712-2FE0-4DD4-BDC6-099EA378A050}"/>
          </ac:spMkLst>
        </pc:spChg>
        <pc:spChg chg="add">
          <ac:chgData name="Betsy Matthews" userId="a5ab45b1-f2f6-4686-b5d2-96078a003707" providerId="ADAL" clId="{36AF1BFB-0778-413A-A0D7-13CC8F35C028}" dt="2020-07-14T14:41:18.073" v="58" actId="26606"/>
          <ac:spMkLst>
            <pc:docMk/>
            <pc:sldMk cId="3249916549" sldId="486"/>
            <ac:spMk id="28" creationId="{448E5503-E0F8-4B94-81A3-B1FA57623E0F}"/>
          </ac:spMkLst>
        </pc:spChg>
        <pc:spChg chg="add">
          <ac:chgData name="Betsy Matthews" userId="a5ab45b1-f2f6-4686-b5d2-96078a003707" providerId="ADAL" clId="{36AF1BFB-0778-413A-A0D7-13CC8F35C028}" dt="2020-07-14T14:41:18.073" v="58" actId="26606"/>
          <ac:spMkLst>
            <pc:docMk/>
            <pc:sldMk cId="3249916549" sldId="486"/>
            <ac:spMk id="29" creationId="{CE54F896-85E7-4403-9E37-1B004731F8C9}"/>
          </ac:spMkLst>
        </pc:spChg>
        <pc:spChg chg="add">
          <ac:chgData name="Betsy Matthews" userId="a5ab45b1-f2f6-4686-b5d2-96078a003707" providerId="ADAL" clId="{36AF1BFB-0778-413A-A0D7-13CC8F35C028}" dt="2020-07-14T14:41:18.073" v="58" actId="26606"/>
          <ac:spMkLst>
            <pc:docMk/>
            <pc:sldMk cId="3249916549" sldId="486"/>
            <ac:spMk id="30" creationId="{57510350-94E5-4ACF-B726-13037FF5440B}"/>
          </ac:spMkLst>
        </pc:spChg>
        <pc:graphicFrameChg chg="add del">
          <ac:chgData name="Betsy Matthews" userId="a5ab45b1-f2f6-4686-b5d2-96078a003707" providerId="ADAL" clId="{36AF1BFB-0778-413A-A0D7-13CC8F35C028}" dt="2020-07-14T14:41:13.780" v="53" actId="26606"/>
          <ac:graphicFrameMkLst>
            <pc:docMk/>
            <pc:sldMk cId="3249916549" sldId="486"/>
            <ac:graphicFrameMk id="5" creationId="{C98AF87E-484C-4B24-B4C7-40A42D9E2B9A}"/>
          </ac:graphicFrameMkLst>
        </pc:graphicFrameChg>
        <pc:graphicFrameChg chg="add del">
          <ac:chgData name="Betsy Matthews" userId="a5ab45b1-f2f6-4686-b5d2-96078a003707" providerId="ADAL" clId="{36AF1BFB-0778-413A-A0D7-13CC8F35C028}" dt="2020-07-14T14:41:17.943" v="57" actId="26606"/>
          <ac:graphicFrameMkLst>
            <pc:docMk/>
            <pc:sldMk cId="3249916549" sldId="486"/>
            <ac:graphicFrameMk id="24" creationId="{B54485C3-14DC-45C3-BEC9-FE49DAF535EA}"/>
          </ac:graphicFrameMkLst>
        </pc:graphicFrameChg>
        <pc:picChg chg="add del">
          <ac:chgData name="Betsy Matthews" userId="a5ab45b1-f2f6-4686-b5d2-96078a003707" providerId="ADAL" clId="{36AF1BFB-0778-413A-A0D7-13CC8F35C028}" dt="2020-07-14T14:41:10.294" v="51" actId="26606"/>
          <ac:picMkLst>
            <pc:docMk/>
            <pc:sldMk cId="3249916549" sldId="486"/>
            <ac:picMk id="8" creationId="{90A9C49B-76D8-4E9B-B430-D1ADF40F1CF8}"/>
          </ac:picMkLst>
        </pc:picChg>
        <pc:picChg chg="add del">
          <ac:chgData name="Betsy Matthews" userId="a5ab45b1-f2f6-4686-b5d2-96078a003707" providerId="ADAL" clId="{36AF1BFB-0778-413A-A0D7-13CC8F35C028}" dt="2020-07-14T14:41:15.743" v="55" actId="26606"/>
          <ac:picMkLst>
            <pc:docMk/>
            <pc:sldMk cId="3249916549" sldId="486"/>
            <ac:picMk id="13" creationId="{90A9C49B-76D8-4E9B-B430-D1ADF40F1CF8}"/>
          </ac:picMkLst>
        </pc:picChg>
        <pc:picChg chg="add del">
          <ac:chgData name="Betsy Matthews" userId="a5ab45b1-f2f6-4686-b5d2-96078a003707" providerId="ADAL" clId="{36AF1BFB-0778-413A-A0D7-13CC8F35C028}" dt="2020-07-14T14:41:17.943" v="57" actId="26606"/>
          <ac:picMkLst>
            <pc:docMk/>
            <pc:sldMk cId="3249916549" sldId="486"/>
            <ac:picMk id="20" creationId="{1C9D2FF5-C78D-4D0F-A2C2-55D9A33B0AD6}"/>
          </ac:picMkLst>
        </pc:picChg>
        <pc:picChg chg="add">
          <ac:chgData name="Betsy Matthews" userId="a5ab45b1-f2f6-4686-b5d2-96078a003707" providerId="ADAL" clId="{36AF1BFB-0778-413A-A0D7-13CC8F35C028}" dt="2020-07-14T14:41:18.073" v="58" actId="26606"/>
          <ac:picMkLst>
            <pc:docMk/>
            <pc:sldMk cId="3249916549" sldId="486"/>
            <ac:picMk id="26" creationId="{90A9C49B-76D8-4E9B-B430-D1ADF40F1CF8}"/>
          </ac:picMkLst>
        </pc:picChg>
      </pc:sldChg>
      <pc:sldChg chg="modSp">
        <pc:chgData name="Betsy Matthews" userId="a5ab45b1-f2f6-4686-b5d2-96078a003707" providerId="ADAL" clId="{36AF1BFB-0778-413A-A0D7-13CC8F35C028}" dt="2020-07-14T14:42:01.985" v="59" actId="947"/>
        <pc:sldMkLst>
          <pc:docMk/>
          <pc:sldMk cId="3960507958" sldId="487"/>
        </pc:sldMkLst>
        <pc:spChg chg="mod">
          <ac:chgData name="Betsy Matthews" userId="a5ab45b1-f2f6-4686-b5d2-96078a003707" providerId="ADAL" clId="{36AF1BFB-0778-413A-A0D7-13CC8F35C028}" dt="2020-07-14T14:42:01.985" v="59" actId="947"/>
          <ac:spMkLst>
            <pc:docMk/>
            <pc:sldMk cId="3960507958" sldId="487"/>
            <ac:spMk id="5" creationId="{3218589A-1C80-470F-BCED-9A0112AB6DB0}"/>
          </ac:spMkLst>
        </pc:sp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7C0201-C8EC-4565-B241-19369BD94FA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ACB50B51-5DA9-4E1C-8750-1C28BE42A8F6}">
      <dgm:prSet/>
      <dgm:spPr/>
      <dgm:t>
        <a:bodyPr/>
        <a:lstStyle/>
        <a:p>
          <a:r>
            <a:rPr lang="en-GB" baseline="0"/>
            <a:t>Layout</a:t>
          </a:r>
          <a:endParaRPr lang="en-US"/>
        </a:p>
      </dgm:t>
    </dgm:pt>
    <dgm:pt modelId="{481F2147-AEEA-49BF-BC09-23A0EE461A2A}" type="parTrans" cxnId="{4E13C465-AF94-4810-B40B-6DA05F7306CB}">
      <dgm:prSet/>
      <dgm:spPr/>
      <dgm:t>
        <a:bodyPr/>
        <a:lstStyle/>
        <a:p>
          <a:endParaRPr lang="en-US"/>
        </a:p>
      </dgm:t>
    </dgm:pt>
    <dgm:pt modelId="{01809192-305A-413A-9801-C6000BA90557}" type="sibTrans" cxnId="{4E13C465-AF94-4810-B40B-6DA05F7306CB}">
      <dgm:prSet/>
      <dgm:spPr/>
      <dgm:t>
        <a:bodyPr/>
        <a:lstStyle/>
        <a:p>
          <a:endParaRPr lang="en-US"/>
        </a:p>
      </dgm:t>
    </dgm:pt>
    <dgm:pt modelId="{768FC43F-759B-49D6-A06C-97F53C30B821}">
      <dgm:prSet/>
      <dgm:spPr/>
      <dgm:t>
        <a:bodyPr/>
        <a:lstStyle/>
        <a:p>
          <a:r>
            <a:rPr lang="en-GB" baseline="0"/>
            <a:t>General content</a:t>
          </a:r>
          <a:endParaRPr lang="en-US"/>
        </a:p>
      </dgm:t>
    </dgm:pt>
    <dgm:pt modelId="{324C5CED-AB3B-4343-9CF5-47B7FA518549}" type="parTrans" cxnId="{725E8F8A-1113-49EF-A05D-E6BC73EBEBB7}">
      <dgm:prSet/>
      <dgm:spPr/>
      <dgm:t>
        <a:bodyPr/>
        <a:lstStyle/>
        <a:p>
          <a:endParaRPr lang="en-US"/>
        </a:p>
      </dgm:t>
    </dgm:pt>
    <dgm:pt modelId="{CD111410-0908-4E5A-B484-340E45BA43CD}" type="sibTrans" cxnId="{725E8F8A-1113-49EF-A05D-E6BC73EBEBB7}">
      <dgm:prSet/>
      <dgm:spPr/>
      <dgm:t>
        <a:bodyPr/>
        <a:lstStyle/>
        <a:p>
          <a:endParaRPr lang="en-US"/>
        </a:p>
      </dgm:t>
    </dgm:pt>
    <dgm:pt modelId="{336AB6AC-98E9-4EFF-B2CC-C547BEA5E24F}">
      <dgm:prSet/>
      <dgm:spPr/>
      <dgm:t>
        <a:bodyPr/>
        <a:lstStyle/>
        <a:p>
          <a:r>
            <a:rPr lang="en-GB" baseline="0"/>
            <a:t>Personal statement</a:t>
          </a:r>
          <a:endParaRPr lang="en-US"/>
        </a:p>
      </dgm:t>
    </dgm:pt>
    <dgm:pt modelId="{684B9A85-3861-4252-8D4A-5D7BBED8E9EB}" type="parTrans" cxnId="{B8D66C30-8111-4770-959A-1C5D11030115}">
      <dgm:prSet/>
      <dgm:spPr/>
      <dgm:t>
        <a:bodyPr/>
        <a:lstStyle/>
        <a:p>
          <a:endParaRPr lang="en-US"/>
        </a:p>
      </dgm:t>
    </dgm:pt>
    <dgm:pt modelId="{8CE0D973-3511-4790-ACA5-B7EE7158C1C2}" type="sibTrans" cxnId="{B8D66C30-8111-4770-959A-1C5D11030115}">
      <dgm:prSet/>
      <dgm:spPr/>
      <dgm:t>
        <a:bodyPr/>
        <a:lstStyle/>
        <a:p>
          <a:endParaRPr lang="en-US"/>
        </a:p>
      </dgm:t>
    </dgm:pt>
    <dgm:pt modelId="{A183403E-44BC-4D9A-89E3-231BE82ADE10}">
      <dgm:prSet/>
      <dgm:spPr/>
      <dgm:t>
        <a:bodyPr/>
        <a:lstStyle/>
        <a:p>
          <a:r>
            <a:rPr lang="en-GB" baseline="0"/>
            <a:t>Key skills, education and career history</a:t>
          </a:r>
          <a:endParaRPr lang="en-US"/>
        </a:p>
      </dgm:t>
    </dgm:pt>
    <dgm:pt modelId="{A7DD632F-78C1-4675-868C-95E8AFDBD460}" type="parTrans" cxnId="{4C70C64B-CABE-4060-9396-50A59871C6AD}">
      <dgm:prSet/>
      <dgm:spPr/>
      <dgm:t>
        <a:bodyPr/>
        <a:lstStyle/>
        <a:p>
          <a:endParaRPr lang="en-US"/>
        </a:p>
      </dgm:t>
    </dgm:pt>
    <dgm:pt modelId="{564749D3-2186-49AA-B4E6-ED12A1BBD80C}" type="sibTrans" cxnId="{4C70C64B-CABE-4060-9396-50A59871C6AD}">
      <dgm:prSet/>
      <dgm:spPr/>
      <dgm:t>
        <a:bodyPr/>
        <a:lstStyle/>
        <a:p>
          <a:endParaRPr lang="en-US"/>
        </a:p>
      </dgm:t>
    </dgm:pt>
    <dgm:pt modelId="{3D2376F1-23D4-4B98-99B8-D111A0C5D12C}">
      <dgm:prSet/>
      <dgm:spPr/>
      <dgm:t>
        <a:bodyPr/>
        <a:lstStyle/>
        <a:p>
          <a:r>
            <a:rPr lang="en-GB" baseline="0"/>
            <a:t>Personal interests and references</a:t>
          </a:r>
          <a:endParaRPr lang="en-US"/>
        </a:p>
      </dgm:t>
    </dgm:pt>
    <dgm:pt modelId="{35B18215-BD1B-4C68-93DB-209B28EDE740}" type="parTrans" cxnId="{48F30E82-A436-4D38-ADFD-AB3F3D59958C}">
      <dgm:prSet/>
      <dgm:spPr/>
      <dgm:t>
        <a:bodyPr/>
        <a:lstStyle/>
        <a:p>
          <a:endParaRPr lang="en-US"/>
        </a:p>
      </dgm:t>
    </dgm:pt>
    <dgm:pt modelId="{2081ADA7-C2D5-4564-B1D3-9F5389B0159B}" type="sibTrans" cxnId="{48F30E82-A436-4D38-ADFD-AB3F3D59958C}">
      <dgm:prSet/>
      <dgm:spPr/>
      <dgm:t>
        <a:bodyPr/>
        <a:lstStyle/>
        <a:p>
          <a:endParaRPr lang="en-US"/>
        </a:p>
      </dgm:t>
    </dgm:pt>
    <dgm:pt modelId="{523FD1CA-E078-42AF-9805-2E342E2A8FB2}" type="pres">
      <dgm:prSet presAssocID="{057C0201-C8EC-4565-B241-19369BD94FA6}" presName="outerComposite" presStyleCnt="0">
        <dgm:presLayoutVars>
          <dgm:chMax val="5"/>
          <dgm:dir/>
          <dgm:resizeHandles val="exact"/>
        </dgm:presLayoutVars>
      </dgm:prSet>
      <dgm:spPr/>
    </dgm:pt>
    <dgm:pt modelId="{828DBA58-B10E-44DC-BB4E-ABA4512A32BE}" type="pres">
      <dgm:prSet presAssocID="{057C0201-C8EC-4565-B241-19369BD94FA6}" presName="dummyMaxCanvas" presStyleCnt="0">
        <dgm:presLayoutVars/>
      </dgm:prSet>
      <dgm:spPr/>
    </dgm:pt>
    <dgm:pt modelId="{8249F9A0-7A08-4037-B062-E4A77F99B4DB}" type="pres">
      <dgm:prSet presAssocID="{057C0201-C8EC-4565-B241-19369BD94FA6}" presName="FiveNodes_1" presStyleLbl="node1" presStyleIdx="0" presStyleCnt="5">
        <dgm:presLayoutVars>
          <dgm:bulletEnabled val="1"/>
        </dgm:presLayoutVars>
      </dgm:prSet>
      <dgm:spPr/>
    </dgm:pt>
    <dgm:pt modelId="{042D4EEF-E6A3-4051-905E-9B0E16A1E688}" type="pres">
      <dgm:prSet presAssocID="{057C0201-C8EC-4565-B241-19369BD94FA6}" presName="FiveNodes_2" presStyleLbl="node1" presStyleIdx="1" presStyleCnt="5">
        <dgm:presLayoutVars>
          <dgm:bulletEnabled val="1"/>
        </dgm:presLayoutVars>
      </dgm:prSet>
      <dgm:spPr/>
    </dgm:pt>
    <dgm:pt modelId="{BBBE3B0B-DE52-4FB2-8A69-256AD36B0861}" type="pres">
      <dgm:prSet presAssocID="{057C0201-C8EC-4565-B241-19369BD94FA6}" presName="FiveNodes_3" presStyleLbl="node1" presStyleIdx="2" presStyleCnt="5">
        <dgm:presLayoutVars>
          <dgm:bulletEnabled val="1"/>
        </dgm:presLayoutVars>
      </dgm:prSet>
      <dgm:spPr/>
    </dgm:pt>
    <dgm:pt modelId="{9064D87A-6E2D-4A2A-AC1C-24DA2C5FD1E5}" type="pres">
      <dgm:prSet presAssocID="{057C0201-C8EC-4565-B241-19369BD94FA6}" presName="FiveNodes_4" presStyleLbl="node1" presStyleIdx="3" presStyleCnt="5">
        <dgm:presLayoutVars>
          <dgm:bulletEnabled val="1"/>
        </dgm:presLayoutVars>
      </dgm:prSet>
      <dgm:spPr/>
    </dgm:pt>
    <dgm:pt modelId="{18710292-C145-4A81-A024-26F12F020BEE}" type="pres">
      <dgm:prSet presAssocID="{057C0201-C8EC-4565-B241-19369BD94FA6}" presName="FiveNodes_5" presStyleLbl="node1" presStyleIdx="4" presStyleCnt="5">
        <dgm:presLayoutVars>
          <dgm:bulletEnabled val="1"/>
        </dgm:presLayoutVars>
      </dgm:prSet>
      <dgm:spPr/>
    </dgm:pt>
    <dgm:pt modelId="{E4B39BF7-8297-4C32-9CC8-864AA1C20AF7}" type="pres">
      <dgm:prSet presAssocID="{057C0201-C8EC-4565-B241-19369BD94FA6}" presName="FiveConn_1-2" presStyleLbl="fgAccFollowNode1" presStyleIdx="0" presStyleCnt="4">
        <dgm:presLayoutVars>
          <dgm:bulletEnabled val="1"/>
        </dgm:presLayoutVars>
      </dgm:prSet>
      <dgm:spPr/>
    </dgm:pt>
    <dgm:pt modelId="{45BC00EC-D511-4A9C-AB8E-169AC2241717}" type="pres">
      <dgm:prSet presAssocID="{057C0201-C8EC-4565-B241-19369BD94FA6}" presName="FiveConn_2-3" presStyleLbl="fgAccFollowNode1" presStyleIdx="1" presStyleCnt="4">
        <dgm:presLayoutVars>
          <dgm:bulletEnabled val="1"/>
        </dgm:presLayoutVars>
      </dgm:prSet>
      <dgm:spPr/>
    </dgm:pt>
    <dgm:pt modelId="{5B45ADD8-95C9-4C77-89A3-968301D73D8A}" type="pres">
      <dgm:prSet presAssocID="{057C0201-C8EC-4565-B241-19369BD94FA6}" presName="FiveConn_3-4" presStyleLbl="fgAccFollowNode1" presStyleIdx="2" presStyleCnt="4">
        <dgm:presLayoutVars>
          <dgm:bulletEnabled val="1"/>
        </dgm:presLayoutVars>
      </dgm:prSet>
      <dgm:spPr/>
    </dgm:pt>
    <dgm:pt modelId="{5BEB4843-895A-41F2-97EC-93B659BBCA35}" type="pres">
      <dgm:prSet presAssocID="{057C0201-C8EC-4565-B241-19369BD94FA6}" presName="FiveConn_4-5" presStyleLbl="fgAccFollowNode1" presStyleIdx="3" presStyleCnt="4">
        <dgm:presLayoutVars>
          <dgm:bulletEnabled val="1"/>
        </dgm:presLayoutVars>
      </dgm:prSet>
      <dgm:spPr/>
    </dgm:pt>
    <dgm:pt modelId="{9F6AA319-9E02-43E9-B9E0-58F0FFBDC2A9}" type="pres">
      <dgm:prSet presAssocID="{057C0201-C8EC-4565-B241-19369BD94FA6}" presName="FiveNodes_1_text" presStyleLbl="node1" presStyleIdx="4" presStyleCnt="5">
        <dgm:presLayoutVars>
          <dgm:bulletEnabled val="1"/>
        </dgm:presLayoutVars>
      </dgm:prSet>
      <dgm:spPr/>
    </dgm:pt>
    <dgm:pt modelId="{D52B3F09-252E-48EC-AAEA-AF0821BBD589}" type="pres">
      <dgm:prSet presAssocID="{057C0201-C8EC-4565-B241-19369BD94FA6}" presName="FiveNodes_2_text" presStyleLbl="node1" presStyleIdx="4" presStyleCnt="5">
        <dgm:presLayoutVars>
          <dgm:bulletEnabled val="1"/>
        </dgm:presLayoutVars>
      </dgm:prSet>
      <dgm:spPr/>
    </dgm:pt>
    <dgm:pt modelId="{D7D93151-2AA3-414E-B6A8-C2262E817A83}" type="pres">
      <dgm:prSet presAssocID="{057C0201-C8EC-4565-B241-19369BD94FA6}" presName="FiveNodes_3_text" presStyleLbl="node1" presStyleIdx="4" presStyleCnt="5">
        <dgm:presLayoutVars>
          <dgm:bulletEnabled val="1"/>
        </dgm:presLayoutVars>
      </dgm:prSet>
      <dgm:spPr/>
    </dgm:pt>
    <dgm:pt modelId="{61FB9AE5-637A-4741-8694-5B9C9A42B7CA}" type="pres">
      <dgm:prSet presAssocID="{057C0201-C8EC-4565-B241-19369BD94FA6}" presName="FiveNodes_4_text" presStyleLbl="node1" presStyleIdx="4" presStyleCnt="5">
        <dgm:presLayoutVars>
          <dgm:bulletEnabled val="1"/>
        </dgm:presLayoutVars>
      </dgm:prSet>
      <dgm:spPr/>
    </dgm:pt>
    <dgm:pt modelId="{D1D2A508-B0B0-46A4-8637-8C5F2DADDB98}" type="pres">
      <dgm:prSet presAssocID="{057C0201-C8EC-4565-B241-19369BD94FA6}" presName="FiveNodes_5_text" presStyleLbl="node1" presStyleIdx="4" presStyleCnt="5">
        <dgm:presLayoutVars>
          <dgm:bulletEnabled val="1"/>
        </dgm:presLayoutVars>
      </dgm:prSet>
      <dgm:spPr/>
    </dgm:pt>
  </dgm:ptLst>
  <dgm:cxnLst>
    <dgm:cxn modelId="{BB77A80A-96D6-439C-9AA9-10CF06314513}" type="presOf" srcId="{336AB6AC-98E9-4EFF-B2CC-C547BEA5E24F}" destId="{D7D93151-2AA3-414E-B6A8-C2262E817A83}" srcOrd="1" destOrd="0" presId="urn:microsoft.com/office/officeart/2005/8/layout/vProcess5"/>
    <dgm:cxn modelId="{A1A1572D-AEA9-4917-ADC0-A263C7B9B3B7}" type="presOf" srcId="{ACB50B51-5DA9-4E1C-8750-1C28BE42A8F6}" destId="{9F6AA319-9E02-43E9-B9E0-58F0FFBDC2A9}" srcOrd="1" destOrd="0" presId="urn:microsoft.com/office/officeart/2005/8/layout/vProcess5"/>
    <dgm:cxn modelId="{B8D66C30-8111-4770-959A-1C5D11030115}" srcId="{057C0201-C8EC-4565-B241-19369BD94FA6}" destId="{336AB6AC-98E9-4EFF-B2CC-C547BEA5E24F}" srcOrd="2" destOrd="0" parTransId="{684B9A85-3861-4252-8D4A-5D7BBED8E9EB}" sibTransId="{8CE0D973-3511-4790-ACA5-B7EE7158C1C2}"/>
    <dgm:cxn modelId="{9F7EAA40-1557-4E06-97FD-7CE489C0DDDD}" type="presOf" srcId="{3D2376F1-23D4-4B98-99B8-D111A0C5D12C}" destId="{18710292-C145-4A81-A024-26F12F020BEE}" srcOrd="0" destOrd="0" presId="urn:microsoft.com/office/officeart/2005/8/layout/vProcess5"/>
    <dgm:cxn modelId="{F74E5165-60B5-44BB-B0C7-8B986256AC28}" type="presOf" srcId="{8CE0D973-3511-4790-ACA5-B7EE7158C1C2}" destId="{5B45ADD8-95C9-4C77-89A3-968301D73D8A}" srcOrd="0" destOrd="0" presId="urn:microsoft.com/office/officeart/2005/8/layout/vProcess5"/>
    <dgm:cxn modelId="{4E13C465-AF94-4810-B40B-6DA05F7306CB}" srcId="{057C0201-C8EC-4565-B241-19369BD94FA6}" destId="{ACB50B51-5DA9-4E1C-8750-1C28BE42A8F6}" srcOrd="0" destOrd="0" parTransId="{481F2147-AEEA-49BF-BC09-23A0EE461A2A}" sibTransId="{01809192-305A-413A-9801-C6000BA90557}"/>
    <dgm:cxn modelId="{75AF4A46-2E41-4323-815C-ACB67A1E43BF}" type="presOf" srcId="{768FC43F-759B-49D6-A06C-97F53C30B821}" destId="{042D4EEF-E6A3-4051-905E-9B0E16A1E688}" srcOrd="0" destOrd="0" presId="urn:microsoft.com/office/officeart/2005/8/layout/vProcess5"/>
    <dgm:cxn modelId="{7677E867-4CE2-4502-9AA5-99105E0C746D}" type="presOf" srcId="{3D2376F1-23D4-4B98-99B8-D111A0C5D12C}" destId="{D1D2A508-B0B0-46A4-8637-8C5F2DADDB98}" srcOrd="1" destOrd="0" presId="urn:microsoft.com/office/officeart/2005/8/layout/vProcess5"/>
    <dgm:cxn modelId="{4C70C64B-CABE-4060-9396-50A59871C6AD}" srcId="{057C0201-C8EC-4565-B241-19369BD94FA6}" destId="{A183403E-44BC-4D9A-89E3-231BE82ADE10}" srcOrd="3" destOrd="0" parTransId="{A7DD632F-78C1-4675-868C-95E8AFDBD460}" sibTransId="{564749D3-2186-49AA-B4E6-ED12A1BBD80C}"/>
    <dgm:cxn modelId="{0C769A73-F85F-4BFF-97EB-592E0E5E9E65}" type="presOf" srcId="{A183403E-44BC-4D9A-89E3-231BE82ADE10}" destId="{61FB9AE5-637A-4741-8694-5B9C9A42B7CA}" srcOrd="1" destOrd="0" presId="urn:microsoft.com/office/officeart/2005/8/layout/vProcess5"/>
    <dgm:cxn modelId="{F189D577-4C78-4D93-A54C-F8E432A97074}" type="presOf" srcId="{CD111410-0908-4E5A-B484-340E45BA43CD}" destId="{45BC00EC-D511-4A9C-AB8E-169AC2241717}" srcOrd="0" destOrd="0" presId="urn:microsoft.com/office/officeart/2005/8/layout/vProcess5"/>
    <dgm:cxn modelId="{48F30E82-A436-4D38-ADFD-AB3F3D59958C}" srcId="{057C0201-C8EC-4565-B241-19369BD94FA6}" destId="{3D2376F1-23D4-4B98-99B8-D111A0C5D12C}" srcOrd="4" destOrd="0" parTransId="{35B18215-BD1B-4C68-93DB-209B28EDE740}" sibTransId="{2081ADA7-C2D5-4564-B1D3-9F5389B0159B}"/>
    <dgm:cxn modelId="{725E8F8A-1113-49EF-A05D-E6BC73EBEBB7}" srcId="{057C0201-C8EC-4565-B241-19369BD94FA6}" destId="{768FC43F-759B-49D6-A06C-97F53C30B821}" srcOrd="1" destOrd="0" parTransId="{324C5CED-AB3B-4343-9CF5-47B7FA518549}" sibTransId="{CD111410-0908-4E5A-B484-340E45BA43CD}"/>
    <dgm:cxn modelId="{AFCD2098-1274-47F4-AE97-589AE1C17D95}" type="presOf" srcId="{564749D3-2186-49AA-B4E6-ED12A1BBD80C}" destId="{5BEB4843-895A-41F2-97EC-93B659BBCA35}" srcOrd="0" destOrd="0" presId="urn:microsoft.com/office/officeart/2005/8/layout/vProcess5"/>
    <dgm:cxn modelId="{89885BA7-59CE-476B-8F96-C855A863B352}" type="presOf" srcId="{768FC43F-759B-49D6-A06C-97F53C30B821}" destId="{D52B3F09-252E-48EC-AAEA-AF0821BBD589}" srcOrd="1" destOrd="0" presId="urn:microsoft.com/office/officeart/2005/8/layout/vProcess5"/>
    <dgm:cxn modelId="{5A658AB1-A18C-4241-8DA4-0ED2A820240D}" type="presOf" srcId="{ACB50B51-5DA9-4E1C-8750-1C28BE42A8F6}" destId="{8249F9A0-7A08-4037-B062-E4A77F99B4DB}" srcOrd="0" destOrd="0" presId="urn:microsoft.com/office/officeart/2005/8/layout/vProcess5"/>
    <dgm:cxn modelId="{92F690CE-501D-4203-9D7E-FAF9D7F5F7B1}" type="presOf" srcId="{336AB6AC-98E9-4EFF-B2CC-C547BEA5E24F}" destId="{BBBE3B0B-DE52-4FB2-8A69-256AD36B0861}" srcOrd="0" destOrd="0" presId="urn:microsoft.com/office/officeart/2005/8/layout/vProcess5"/>
    <dgm:cxn modelId="{9960DBD3-6837-4606-B5D8-23BDC2B9CE57}" type="presOf" srcId="{01809192-305A-413A-9801-C6000BA90557}" destId="{E4B39BF7-8297-4C32-9CC8-864AA1C20AF7}" srcOrd="0" destOrd="0" presId="urn:microsoft.com/office/officeart/2005/8/layout/vProcess5"/>
    <dgm:cxn modelId="{B71ECBEB-C2F0-4CB7-AEEC-20616FB3D53B}" type="presOf" srcId="{A183403E-44BC-4D9A-89E3-231BE82ADE10}" destId="{9064D87A-6E2D-4A2A-AC1C-24DA2C5FD1E5}" srcOrd="0" destOrd="0" presId="urn:microsoft.com/office/officeart/2005/8/layout/vProcess5"/>
    <dgm:cxn modelId="{CBE597F7-A82B-48AD-A409-9C5FB94E91AD}" type="presOf" srcId="{057C0201-C8EC-4565-B241-19369BD94FA6}" destId="{523FD1CA-E078-42AF-9805-2E342E2A8FB2}" srcOrd="0" destOrd="0" presId="urn:microsoft.com/office/officeart/2005/8/layout/vProcess5"/>
    <dgm:cxn modelId="{36A142C4-65B3-43DA-9FEE-3C908FA75A99}" type="presParOf" srcId="{523FD1CA-E078-42AF-9805-2E342E2A8FB2}" destId="{828DBA58-B10E-44DC-BB4E-ABA4512A32BE}" srcOrd="0" destOrd="0" presId="urn:microsoft.com/office/officeart/2005/8/layout/vProcess5"/>
    <dgm:cxn modelId="{3D983D1D-7610-4449-9144-91633D540318}" type="presParOf" srcId="{523FD1CA-E078-42AF-9805-2E342E2A8FB2}" destId="{8249F9A0-7A08-4037-B062-E4A77F99B4DB}" srcOrd="1" destOrd="0" presId="urn:microsoft.com/office/officeart/2005/8/layout/vProcess5"/>
    <dgm:cxn modelId="{50136AB2-CB93-449E-8216-1897DBFA09B7}" type="presParOf" srcId="{523FD1CA-E078-42AF-9805-2E342E2A8FB2}" destId="{042D4EEF-E6A3-4051-905E-9B0E16A1E688}" srcOrd="2" destOrd="0" presId="urn:microsoft.com/office/officeart/2005/8/layout/vProcess5"/>
    <dgm:cxn modelId="{B14B555C-1E77-4243-ADA7-FF778DC141C2}" type="presParOf" srcId="{523FD1CA-E078-42AF-9805-2E342E2A8FB2}" destId="{BBBE3B0B-DE52-4FB2-8A69-256AD36B0861}" srcOrd="3" destOrd="0" presId="urn:microsoft.com/office/officeart/2005/8/layout/vProcess5"/>
    <dgm:cxn modelId="{90BD32D9-0FD9-4248-AF5A-A17B74146CC2}" type="presParOf" srcId="{523FD1CA-E078-42AF-9805-2E342E2A8FB2}" destId="{9064D87A-6E2D-4A2A-AC1C-24DA2C5FD1E5}" srcOrd="4" destOrd="0" presId="urn:microsoft.com/office/officeart/2005/8/layout/vProcess5"/>
    <dgm:cxn modelId="{C5FB26ED-D97A-41AD-8E8B-B32EB7833E78}" type="presParOf" srcId="{523FD1CA-E078-42AF-9805-2E342E2A8FB2}" destId="{18710292-C145-4A81-A024-26F12F020BEE}" srcOrd="5" destOrd="0" presId="urn:microsoft.com/office/officeart/2005/8/layout/vProcess5"/>
    <dgm:cxn modelId="{A2C21278-458B-4DD1-8917-094076CB008B}" type="presParOf" srcId="{523FD1CA-E078-42AF-9805-2E342E2A8FB2}" destId="{E4B39BF7-8297-4C32-9CC8-864AA1C20AF7}" srcOrd="6" destOrd="0" presId="urn:microsoft.com/office/officeart/2005/8/layout/vProcess5"/>
    <dgm:cxn modelId="{1CF1FB11-6C45-44C8-B30D-98FC60A51286}" type="presParOf" srcId="{523FD1CA-E078-42AF-9805-2E342E2A8FB2}" destId="{45BC00EC-D511-4A9C-AB8E-169AC2241717}" srcOrd="7" destOrd="0" presId="urn:microsoft.com/office/officeart/2005/8/layout/vProcess5"/>
    <dgm:cxn modelId="{1F85913D-A1DC-4BE2-B09F-DD6539C747F8}" type="presParOf" srcId="{523FD1CA-E078-42AF-9805-2E342E2A8FB2}" destId="{5B45ADD8-95C9-4C77-89A3-968301D73D8A}" srcOrd="8" destOrd="0" presId="urn:microsoft.com/office/officeart/2005/8/layout/vProcess5"/>
    <dgm:cxn modelId="{ED955CE7-BD3D-47FC-8C91-BC3EDF54C247}" type="presParOf" srcId="{523FD1CA-E078-42AF-9805-2E342E2A8FB2}" destId="{5BEB4843-895A-41F2-97EC-93B659BBCA35}" srcOrd="9" destOrd="0" presId="urn:microsoft.com/office/officeart/2005/8/layout/vProcess5"/>
    <dgm:cxn modelId="{F8E279A7-2C0D-44DF-BA4D-C00D81540DF7}" type="presParOf" srcId="{523FD1CA-E078-42AF-9805-2E342E2A8FB2}" destId="{9F6AA319-9E02-43E9-B9E0-58F0FFBDC2A9}" srcOrd="10" destOrd="0" presId="urn:microsoft.com/office/officeart/2005/8/layout/vProcess5"/>
    <dgm:cxn modelId="{51E96EA1-35ED-4A23-AA00-C97A60A06EED}" type="presParOf" srcId="{523FD1CA-E078-42AF-9805-2E342E2A8FB2}" destId="{D52B3F09-252E-48EC-AAEA-AF0821BBD589}" srcOrd="11" destOrd="0" presId="urn:microsoft.com/office/officeart/2005/8/layout/vProcess5"/>
    <dgm:cxn modelId="{072D3167-9BC1-4E32-9829-F99E998A7BF3}" type="presParOf" srcId="{523FD1CA-E078-42AF-9805-2E342E2A8FB2}" destId="{D7D93151-2AA3-414E-B6A8-C2262E817A83}" srcOrd="12" destOrd="0" presId="urn:microsoft.com/office/officeart/2005/8/layout/vProcess5"/>
    <dgm:cxn modelId="{E2BBD037-54AA-4766-A6AE-1A757A5BAEDE}" type="presParOf" srcId="{523FD1CA-E078-42AF-9805-2E342E2A8FB2}" destId="{61FB9AE5-637A-4741-8694-5B9C9A42B7CA}" srcOrd="13" destOrd="0" presId="urn:microsoft.com/office/officeart/2005/8/layout/vProcess5"/>
    <dgm:cxn modelId="{746B2C85-FDB3-401A-9DD9-D7654DD10E4F}" type="presParOf" srcId="{523FD1CA-E078-42AF-9805-2E342E2A8FB2}" destId="{D1D2A508-B0B0-46A4-8637-8C5F2DADDB98}"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9F9A0-7A08-4037-B062-E4A77F99B4DB}">
      <dsp:nvSpPr>
        <dsp:cNvPr id="0" name=""/>
        <dsp:cNvSpPr/>
      </dsp:nvSpPr>
      <dsp:spPr>
        <a:xfrm>
          <a:off x="0" y="0"/>
          <a:ext cx="8310928" cy="703516"/>
        </a:xfrm>
        <a:prstGeom prst="roundRect">
          <a:avLst>
            <a:gd name="adj" fmla="val 10000"/>
          </a:avLst>
        </a:prstGeom>
        <a:blipFill>
          <a:blip xmlns:r="http://schemas.openxmlformats.org/officeDocument/2006/relationships" r:embed="rId1">
            <a:duotone>
              <a:schemeClr val="accent2">
                <a:hueOff val="0"/>
                <a:satOff val="0"/>
                <a:lumOff val="0"/>
                <a:alphaOff val="0"/>
                <a:shade val="88000"/>
                <a:lumMod val="88000"/>
              </a:schemeClr>
              <a:schemeClr val="accent2">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baseline="0"/>
            <a:t>Layout</a:t>
          </a:r>
          <a:endParaRPr lang="en-US" sz="3000" kern="1200"/>
        </a:p>
      </dsp:txBody>
      <dsp:txXfrm>
        <a:off x="20605" y="20605"/>
        <a:ext cx="7469467" cy="662306"/>
      </dsp:txXfrm>
    </dsp:sp>
    <dsp:sp modelId="{042D4EEF-E6A3-4051-905E-9B0E16A1E688}">
      <dsp:nvSpPr>
        <dsp:cNvPr id="0" name=""/>
        <dsp:cNvSpPr/>
      </dsp:nvSpPr>
      <dsp:spPr>
        <a:xfrm>
          <a:off x="620621" y="801227"/>
          <a:ext cx="8310928" cy="703516"/>
        </a:xfrm>
        <a:prstGeom prst="roundRect">
          <a:avLst>
            <a:gd name="adj" fmla="val 10000"/>
          </a:avLst>
        </a:prstGeom>
        <a:blipFill>
          <a:blip xmlns:r="http://schemas.openxmlformats.org/officeDocument/2006/relationships" r:embed="rId1">
            <a:duotone>
              <a:schemeClr val="accent2">
                <a:hueOff val="-319344"/>
                <a:satOff val="877"/>
                <a:lumOff val="588"/>
                <a:alphaOff val="0"/>
                <a:shade val="88000"/>
                <a:lumMod val="88000"/>
              </a:schemeClr>
              <a:schemeClr val="accent2">
                <a:hueOff val="-319344"/>
                <a:satOff val="877"/>
                <a:lumOff val="588"/>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baseline="0"/>
            <a:t>General content</a:t>
          </a:r>
          <a:endParaRPr lang="en-US" sz="3000" kern="1200"/>
        </a:p>
      </dsp:txBody>
      <dsp:txXfrm>
        <a:off x="641226" y="821832"/>
        <a:ext cx="7191811" cy="662306"/>
      </dsp:txXfrm>
    </dsp:sp>
    <dsp:sp modelId="{BBBE3B0B-DE52-4FB2-8A69-256AD36B0861}">
      <dsp:nvSpPr>
        <dsp:cNvPr id="0" name=""/>
        <dsp:cNvSpPr/>
      </dsp:nvSpPr>
      <dsp:spPr>
        <a:xfrm>
          <a:off x="1241242" y="1602454"/>
          <a:ext cx="8310928" cy="703516"/>
        </a:xfrm>
        <a:prstGeom prst="roundRect">
          <a:avLst>
            <a:gd name="adj" fmla="val 10000"/>
          </a:avLst>
        </a:prstGeom>
        <a:blipFill>
          <a:blip xmlns:r="http://schemas.openxmlformats.org/officeDocument/2006/relationships" r:embed="rId1">
            <a:duotone>
              <a:schemeClr val="accent2">
                <a:hueOff val="-638687"/>
                <a:satOff val="1755"/>
                <a:lumOff val="1176"/>
                <a:alphaOff val="0"/>
                <a:shade val="88000"/>
                <a:lumMod val="88000"/>
              </a:schemeClr>
              <a:schemeClr val="accent2">
                <a:hueOff val="-638687"/>
                <a:satOff val="1755"/>
                <a:lumOff val="1176"/>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baseline="0"/>
            <a:t>Personal statement</a:t>
          </a:r>
          <a:endParaRPr lang="en-US" sz="3000" kern="1200"/>
        </a:p>
      </dsp:txBody>
      <dsp:txXfrm>
        <a:off x="1261847" y="1623059"/>
        <a:ext cx="7191811" cy="662306"/>
      </dsp:txXfrm>
    </dsp:sp>
    <dsp:sp modelId="{9064D87A-6E2D-4A2A-AC1C-24DA2C5FD1E5}">
      <dsp:nvSpPr>
        <dsp:cNvPr id="0" name=""/>
        <dsp:cNvSpPr/>
      </dsp:nvSpPr>
      <dsp:spPr>
        <a:xfrm>
          <a:off x="1861863" y="2403681"/>
          <a:ext cx="8310928" cy="703516"/>
        </a:xfrm>
        <a:prstGeom prst="roundRect">
          <a:avLst>
            <a:gd name="adj" fmla="val 10000"/>
          </a:avLst>
        </a:prstGeom>
        <a:blipFill>
          <a:blip xmlns:r="http://schemas.openxmlformats.org/officeDocument/2006/relationships" r:embed="rId1">
            <a:duotone>
              <a:schemeClr val="accent2">
                <a:hueOff val="-958031"/>
                <a:satOff val="2632"/>
                <a:lumOff val="1764"/>
                <a:alphaOff val="0"/>
                <a:shade val="88000"/>
                <a:lumMod val="88000"/>
              </a:schemeClr>
              <a:schemeClr val="accent2">
                <a:hueOff val="-958031"/>
                <a:satOff val="2632"/>
                <a:lumOff val="1764"/>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baseline="0"/>
            <a:t>Key skills, education and career history</a:t>
          </a:r>
          <a:endParaRPr lang="en-US" sz="3000" kern="1200"/>
        </a:p>
      </dsp:txBody>
      <dsp:txXfrm>
        <a:off x="1882468" y="2424286"/>
        <a:ext cx="7191811" cy="662306"/>
      </dsp:txXfrm>
    </dsp:sp>
    <dsp:sp modelId="{18710292-C145-4A81-A024-26F12F020BEE}">
      <dsp:nvSpPr>
        <dsp:cNvPr id="0" name=""/>
        <dsp:cNvSpPr/>
      </dsp:nvSpPr>
      <dsp:spPr>
        <a:xfrm>
          <a:off x="2482484" y="3204908"/>
          <a:ext cx="8310928" cy="703516"/>
        </a:xfrm>
        <a:prstGeom prst="roundRect">
          <a:avLst>
            <a:gd name="adj" fmla="val 10000"/>
          </a:avLst>
        </a:prstGeom>
        <a:blipFill>
          <a:blip xmlns:r="http://schemas.openxmlformats.org/officeDocument/2006/relationships" r:embed="rId1">
            <a:duotone>
              <a:schemeClr val="accent2">
                <a:hueOff val="-1277375"/>
                <a:satOff val="3509"/>
                <a:lumOff val="2352"/>
                <a:alphaOff val="0"/>
                <a:shade val="88000"/>
                <a:lumMod val="88000"/>
              </a:schemeClr>
              <a:schemeClr val="accent2">
                <a:hueOff val="-1277375"/>
                <a:satOff val="3509"/>
                <a:lumOff val="2352"/>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baseline="0"/>
            <a:t>Personal interests and references</a:t>
          </a:r>
          <a:endParaRPr lang="en-US" sz="3000" kern="1200"/>
        </a:p>
      </dsp:txBody>
      <dsp:txXfrm>
        <a:off x="2503089" y="3225513"/>
        <a:ext cx="7191811" cy="662306"/>
      </dsp:txXfrm>
    </dsp:sp>
    <dsp:sp modelId="{E4B39BF7-8297-4C32-9CC8-864AA1C20AF7}">
      <dsp:nvSpPr>
        <dsp:cNvPr id="0" name=""/>
        <dsp:cNvSpPr/>
      </dsp:nvSpPr>
      <dsp:spPr>
        <a:xfrm>
          <a:off x="7853642" y="513957"/>
          <a:ext cx="457285" cy="457285"/>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956531" y="513957"/>
        <a:ext cx="251507" cy="344107"/>
      </dsp:txXfrm>
    </dsp:sp>
    <dsp:sp modelId="{45BC00EC-D511-4A9C-AB8E-169AC2241717}">
      <dsp:nvSpPr>
        <dsp:cNvPr id="0" name=""/>
        <dsp:cNvSpPr/>
      </dsp:nvSpPr>
      <dsp:spPr>
        <a:xfrm>
          <a:off x="8474263" y="1315185"/>
          <a:ext cx="457285" cy="457285"/>
        </a:xfrm>
        <a:prstGeom prst="downArrow">
          <a:avLst>
            <a:gd name="adj1" fmla="val 55000"/>
            <a:gd name="adj2" fmla="val 45000"/>
          </a:avLst>
        </a:prstGeom>
        <a:solidFill>
          <a:schemeClr val="accent2">
            <a:tint val="40000"/>
            <a:alpha val="90000"/>
            <a:hueOff val="-374893"/>
            <a:satOff val="1471"/>
            <a:lumOff val="189"/>
            <a:alphaOff val="0"/>
          </a:schemeClr>
        </a:solidFill>
        <a:ln w="9525" cap="flat" cmpd="sng" algn="ctr">
          <a:solidFill>
            <a:schemeClr val="accent2">
              <a:tint val="40000"/>
              <a:alpha val="90000"/>
              <a:hueOff val="-374893"/>
              <a:satOff val="1471"/>
              <a:lumOff val="18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577152" y="1315185"/>
        <a:ext cx="251507" cy="344107"/>
      </dsp:txXfrm>
    </dsp:sp>
    <dsp:sp modelId="{5B45ADD8-95C9-4C77-89A3-968301D73D8A}">
      <dsp:nvSpPr>
        <dsp:cNvPr id="0" name=""/>
        <dsp:cNvSpPr/>
      </dsp:nvSpPr>
      <dsp:spPr>
        <a:xfrm>
          <a:off x="9094884" y="2104686"/>
          <a:ext cx="457285" cy="457285"/>
        </a:xfrm>
        <a:prstGeom prst="downArrow">
          <a:avLst>
            <a:gd name="adj1" fmla="val 55000"/>
            <a:gd name="adj2" fmla="val 45000"/>
          </a:avLst>
        </a:prstGeom>
        <a:solidFill>
          <a:schemeClr val="accent2">
            <a:tint val="40000"/>
            <a:alpha val="90000"/>
            <a:hueOff val="-749786"/>
            <a:satOff val="2942"/>
            <a:lumOff val="377"/>
            <a:alphaOff val="0"/>
          </a:schemeClr>
        </a:solidFill>
        <a:ln w="9525" cap="flat" cmpd="sng" algn="ctr">
          <a:solidFill>
            <a:schemeClr val="accent2">
              <a:tint val="40000"/>
              <a:alpha val="90000"/>
              <a:hueOff val="-749786"/>
              <a:satOff val="2942"/>
              <a:lumOff val="3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197773" y="2104686"/>
        <a:ext cx="251507" cy="344107"/>
      </dsp:txXfrm>
    </dsp:sp>
    <dsp:sp modelId="{5BEB4843-895A-41F2-97EC-93B659BBCA35}">
      <dsp:nvSpPr>
        <dsp:cNvPr id="0" name=""/>
        <dsp:cNvSpPr/>
      </dsp:nvSpPr>
      <dsp:spPr>
        <a:xfrm>
          <a:off x="9715506" y="2913730"/>
          <a:ext cx="457285" cy="457285"/>
        </a:xfrm>
        <a:prstGeom prst="downArrow">
          <a:avLst>
            <a:gd name="adj1" fmla="val 55000"/>
            <a:gd name="adj2" fmla="val 45000"/>
          </a:avLst>
        </a:prstGeom>
        <a:solidFill>
          <a:schemeClr val="accent2">
            <a:tint val="40000"/>
            <a:alpha val="90000"/>
            <a:hueOff val="-1124680"/>
            <a:satOff val="4413"/>
            <a:lumOff val="566"/>
            <a:alphaOff val="0"/>
          </a:schemeClr>
        </a:solidFill>
        <a:ln w="9525" cap="flat" cmpd="sng" algn="ctr">
          <a:solidFill>
            <a:schemeClr val="accent2">
              <a:tint val="40000"/>
              <a:alpha val="90000"/>
              <a:hueOff val="-1124680"/>
              <a:satOff val="4413"/>
              <a:lumOff val="56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818395" y="2913730"/>
        <a:ext cx="251507" cy="34410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03633-6F3D-46EF-AF30-CD71A794613B}" type="datetimeFigureOut">
              <a:rPr lang="en-GB" smtClean="0"/>
              <a:t>13/07/2020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144E8-6591-4B86-9DF3-6ADED845AFF4}" type="slidenum">
              <a:rPr lang="en-GB" smtClean="0"/>
              <a:t>‹#›</a:t>
            </a:fld>
            <a:endParaRPr lang="en-GB"/>
          </a:p>
        </p:txBody>
      </p:sp>
    </p:spTree>
    <p:extLst>
      <p:ext uri="{BB962C8B-B14F-4D97-AF65-F5344CB8AC3E}">
        <p14:creationId xmlns:p14="http://schemas.microsoft.com/office/powerpoint/2010/main" val="2219453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7/13/2020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7/13/2020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purvii.blogspot.com/2012/01/random-realizations-observations.html"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skatechteacher.com/" TargetMode="External"/><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root_node/3029241801"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hyperlink" Target="http://www.mrscienceshow.com/2010/06/bring-us-your-burning-science-questions.html" TargetMode="External"/><Relationship Id="rId5" Type="http://schemas.openxmlformats.org/officeDocument/2006/relationships/image" Target="../media/image17.jpg"/><Relationship Id="rId4" Type="http://schemas.openxmlformats.org/officeDocument/2006/relationships/hyperlink" Target="mailto:s201bmatthews@Alderbrook.Solihull.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Document_text.sv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78709-EB48-482A-AB95-2AFA5F5971B9}"/>
              </a:ext>
            </a:extLst>
          </p:cNvPr>
          <p:cNvSpPr>
            <a:spLocks noGrp="1"/>
          </p:cNvSpPr>
          <p:nvPr>
            <p:ph type="ctrTitle"/>
          </p:nvPr>
        </p:nvSpPr>
        <p:spPr/>
        <p:txBody>
          <a:bodyPr>
            <a:normAutofit fontScale="90000"/>
          </a:bodyPr>
          <a:lstStyle/>
          <a:p>
            <a:r>
              <a:rPr lang="en-GB" dirty="0"/>
              <a:t>Degree apprenticeships cv writing  </a:t>
            </a:r>
            <a:br>
              <a:rPr lang="en-GB" dirty="0"/>
            </a:br>
            <a:r>
              <a:rPr lang="en-GB" dirty="0"/>
              <a:t>virtual interviews</a:t>
            </a:r>
          </a:p>
        </p:txBody>
      </p:sp>
      <p:sp>
        <p:nvSpPr>
          <p:cNvPr id="3" name="Subtitle 2">
            <a:extLst>
              <a:ext uri="{FF2B5EF4-FFF2-40B4-BE49-F238E27FC236}">
                <a16:creationId xmlns:a16="http://schemas.microsoft.com/office/drawing/2014/main" id="{00B61007-1D66-4EDC-83EE-1FA54FDC52E8}"/>
              </a:ext>
            </a:extLst>
          </p:cNvPr>
          <p:cNvSpPr>
            <a:spLocks noGrp="1"/>
          </p:cNvSpPr>
          <p:nvPr>
            <p:ph type="subTitle" idx="1"/>
          </p:nvPr>
        </p:nvSpPr>
        <p:spPr/>
        <p:txBody>
          <a:bodyPr/>
          <a:lstStyle/>
          <a:p>
            <a:r>
              <a:rPr lang="en-GB" dirty="0"/>
              <a:t>Mrs Matthews</a:t>
            </a:r>
          </a:p>
        </p:txBody>
      </p:sp>
    </p:spTree>
    <p:extLst>
      <p:ext uri="{BB962C8B-B14F-4D97-AF65-F5344CB8AC3E}">
        <p14:creationId xmlns:p14="http://schemas.microsoft.com/office/powerpoint/2010/main" val="2340646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E2DF-80BC-4752-AFCE-28C41622A0C7}"/>
              </a:ext>
            </a:extLst>
          </p:cNvPr>
          <p:cNvSpPr>
            <a:spLocks noGrp="1"/>
          </p:cNvSpPr>
          <p:nvPr>
            <p:ph type="title"/>
          </p:nvPr>
        </p:nvSpPr>
        <p:spPr/>
        <p:txBody>
          <a:bodyPr/>
          <a:lstStyle/>
          <a:p>
            <a:r>
              <a:rPr lang="en-GB" dirty="0" err="1"/>
              <a:t>Cv</a:t>
            </a:r>
            <a:r>
              <a:rPr lang="en-GB" dirty="0"/>
              <a:t> – personal statement</a:t>
            </a:r>
          </a:p>
        </p:txBody>
      </p:sp>
      <p:sp>
        <p:nvSpPr>
          <p:cNvPr id="3" name="Content Placeholder 2">
            <a:extLst>
              <a:ext uri="{FF2B5EF4-FFF2-40B4-BE49-F238E27FC236}">
                <a16:creationId xmlns:a16="http://schemas.microsoft.com/office/drawing/2014/main" id="{0BF47BFC-13B1-42B8-9A97-71942EB9E553}"/>
              </a:ext>
            </a:extLst>
          </p:cNvPr>
          <p:cNvSpPr>
            <a:spLocks noGrp="1"/>
          </p:cNvSpPr>
          <p:nvPr>
            <p:ph sz="quarter" idx="13"/>
          </p:nvPr>
        </p:nvSpPr>
        <p:spPr/>
        <p:txBody>
          <a:bodyPr/>
          <a:lstStyle/>
          <a:p>
            <a:r>
              <a:rPr lang="en-GB" cap="none" dirty="0"/>
              <a:t>This should be a short and snappy statement about you, which grabs the readers attention</a:t>
            </a:r>
          </a:p>
          <a:p>
            <a:r>
              <a:rPr lang="en-GB" cap="none" dirty="0"/>
              <a:t>Who you are, what you are looking for and why they should hire you – consider what you can offer their organisation</a:t>
            </a:r>
          </a:p>
          <a:p>
            <a:r>
              <a:rPr lang="en-GB" cap="none" dirty="0"/>
              <a:t>Avoid ‘power phrases’ that are very generic and lack meaning e.g. “A motivated hard working individual who works well in a team and also on own initiative ” </a:t>
            </a:r>
          </a:p>
          <a:p>
            <a:r>
              <a:rPr lang="en-GB" cap="none" dirty="0"/>
              <a:t>It needs to be personal to you drawing in on your qualities and experience.</a:t>
            </a:r>
          </a:p>
        </p:txBody>
      </p:sp>
      <p:pic>
        <p:nvPicPr>
          <p:cNvPr id="5" name="Picture 4" descr="A picture containing monitor, sitting, computer, table&#10;&#10;Description automatically generated">
            <a:extLst>
              <a:ext uri="{FF2B5EF4-FFF2-40B4-BE49-F238E27FC236}">
                <a16:creationId xmlns:a16="http://schemas.microsoft.com/office/drawing/2014/main" id="{29E06B1D-6525-463B-AE8E-855FF92A15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35178" y="605447"/>
            <a:ext cx="3050127" cy="1232318"/>
          </a:xfrm>
          <a:prstGeom prst="rect">
            <a:avLst/>
          </a:prstGeom>
        </p:spPr>
      </p:pic>
    </p:spTree>
    <p:extLst>
      <p:ext uri="{BB962C8B-B14F-4D97-AF65-F5344CB8AC3E}">
        <p14:creationId xmlns:p14="http://schemas.microsoft.com/office/powerpoint/2010/main" val="241921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0BD6-B42B-4390-96AC-00FD53A2D9FB}"/>
              </a:ext>
            </a:extLst>
          </p:cNvPr>
          <p:cNvSpPr>
            <a:spLocks noGrp="1"/>
          </p:cNvSpPr>
          <p:nvPr>
            <p:ph type="title"/>
          </p:nvPr>
        </p:nvSpPr>
        <p:spPr/>
        <p:txBody>
          <a:bodyPr>
            <a:normAutofit fontScale="90000"/>
          </a:bodyPr>
          <a:lstStyle/>
          <a:p>
            <a:r>
              <a:rPr lang="en-GB" dirty="0" err="1"/>
              <a:t>Cv</a:t>
            </a:r>
            <a:r>
              <a:rPr lang="en-GB" dirty="0"/>
              <a:t> – key skills, education and career history</a:t>
            </a:r>
          </a:p>
        </p:txBody>
      </p:sp>
      <p:sp>
        <p:nvSpPr>
          <p:cNvPr id="3" name="Content Placeholder 2">
            <a:extLst>
              <a:ext uri="{FF2B5EF4-FFF2-40B4-BE49-F238E27FC236}">
                <a16:creationId xmlns:a16="http://schemas.microsoft.com/office/drawing/2014/main" id="{B394F87A-8DB2-47AE-B443-E90DC92E74CA}"/>
              </a:ext>
            </a:extLst>
          </p:cNvPr>
          <p:cNvSpPr>
            <a:spLocks noGrp="1"/>
          </p:cNvSpPr>
          <p:nvPr>
            <p:ph sz="quarter" idx="13"/>
          </p:nvPr>
        </p:nvSpPr>
        <p:spPr/>
        <p:txBody>
          <a:bodyPr>
            <a:normAutofit fontScale="92500" lnSpcReduction="20000"/>
          </a:bodyPr>
          <a:lstStyle/>
          <a:p>
            <a:r>
              <a:rPr lang="en-GB" cap="none" dirty="0"/>
              <a:t>These can immediately follow the Personal Statement in any order, depending on which you feel is most suited to the application you are making. Be accurate with your dates and general information. Dates should detail month and year.</a:t>
            </a:r>
          </a:p>
          <a:p>
            <a:r>
              <a:rPr lang="en-GB" u="sng" cap="none" dirty="0"/>
              <a:t>Key Skills </a:t>
            </a:r>
            <a:r>
              <a:rPr lang="en-GB" cap="none" dirty="0"/>
              <a:t>– List any individual qualities you have that demonstrate your suitability for the role. </a:t>
            </a:r>
          </a:p>
          <a:p>
            <a:r>
              <a:rPr lang="en-GB" u="sng" cap="none" dirty="0"/>
              <a:t>Education</a:t>
            </a:r>
            <a:r>
              <a:rPr lang="en-GB" cap="none" dirty="0"/>
              <a:t> – list achievements include qualification, grade, dates and place of study (chronological order)</a:t>
            </a:r>
          </a:p>
          <a:p>
            <a:r>
              <a:rPr lang="en-GB" u="sng" cap="none" dirty="0"/>
              <a:t>Career history </a:t>
            </a:r>
            <a:r>
              <a:rPr lang="en-GB" cap="none" dirty="0"/>
              <a:t>-start with your most recent employer first and then work back. Have strong headings and ensure the company name is clear, along with your job title and dates of employment. </a:t>
            </a:r>
          </a:p>
          <a:p>
            <a:r>
              <a:rPr lang="en-GB" cap="none" dirty="0"/>
              <a:t>Use bullet points to highlight your key responsibilities </a:t>
            </a:r>
          </a:p>
        </p:txBody>
      </p:sp>
      <p:pic>
        <p:nvPicPr>
          <p:cNvPr id="5" name="Picture 4">
            <a:extLst>
              <a:ext uri="{FF2B5EF4-FFF2-40B4-BE49-F238E27FC236}">
                <a16:creationId xmlns:a16="http://schemas.microsoft.com/office/drawing/2014/main" id="{5DEFAD74-37A8-408A-AC88-CF3C69FB7C2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25072" y="4787989"/>
            <a:ext cx="1779429" cy="1483414"/>
          </a:xfrm>
          <a:prstGeom prst="rect">
            <a:avLst/>
          </a:prstGeom>
        </p:spPr>
      </p:pic>
      <p:sp>
        <p:nvSpPr>
          <p:cNvPr id="6" name="TextBox 5">
            <a:extLst>
              <a:ext uri="{FF2B5EF4-FFF2-40B4-BE49-F238E27FC236}">
                <a16:creationId xmlns:a16="http://schemas.microsoft.com/office/drawing/2014/main" id="{611A141F-8D07-49B7-ACE4-DB2F739F8C74}"/>
              </a:ext>
            </a:extLst>
          </p:cNvPr>
          <p:cNvSpPr txBox="1"/>
          <p:nvPr/>
        </p:nvSpPr>
        <p:spPr>
          <a:xfrm>
            <a:off x="11485624" y="7458701"/>
            <a:ext cx="218878" cy="6878806"/>
          </a:xfrm>
          <a:prstGeom prst="rect">
            <a:avLst/>
          </a:prstGeom>
          <a:noFill/>
        </p:spPr>
        <p:txBody>
          <a:bodyPr wrap="square" rtlCol="0">
            <a:spAutoFit/>
          </a:bodyPr>
          <a:lstStyle/>
          <a:p>
            <a:r>
              <a:rPr lang="en-GB" sz="900">
                <a:hlinkClick r:id="rId3" tooltip="http://askatechteacher.com/"/>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92891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15EA-6AD1-4B5D-9D96-F0C85FFB887E}"/>
              </a:ext>
            </a:extLst>
          </p:cNvPr>
          <p:cNvSpPr>
            <a:spLocks noGrp="1"/>
          </p:cNvSpPr>
          <p:nvPr>
            <p:ph type="title"/>
          </p:nvPr>
        </p:nvSpPr>
        <p:spPr/>
        <p:txBody>
          <a:bodyPr>
            <a:normAutofit fontScale="90000"/>
          </a:bodyPr>
          <a:lstStyle/>
          <a:p>
            <a:r>
              <a:rPr lang="en-GB" dirty="0" err="1"/>
              <a:t>Cv</a:t>
            </a:r>
            <a:r>
              <a:rPr lang="en-GB" dirty="0"/>
              <a:t> –personal interests and references</a:t>
            </a:r>
          </a:p>
        </p:txBody>
      </p:sp>
      <p:sp>
        <p:nvSpPr>
          <p:cNvPr id="3" name="Content Placeholder 2">
            <a:extLst>
              <a:ext uri="{FF2B5EF4-FFF2-40B4-BE49-F238E27FC236}">
                <a16:creationId xmlns:a16="http://schemas.microsoft.com/office/drawing/2014/main" id="{285A052A-30B8-4103-AE83-5D3A6CFF7DD6}"/>
              </a:ext>
            </a:extLst>
          </p:cNvPr>
          <p:cNvSpPr>
            <a:spLocks noGrp="1"/>
          </p:cNvSpPr>
          <p:nvPr>
            <p:ph sz="quarter" idx="13"/>
          </p:nvPr>
        </p:nvSpPr>
        <p:spPr/>
        <p:txBody>
          <a:bodyPr/>
          <a:lstStyle/>
          <a:p>
            <a:r>
              <a:rPr lang="en-GB" cap="none" dirty="0"/>
              <a:t>These should be at the end of the cv </a:t>
            </a:r>
          </a:p>
          <a:p>
            <a:r>
              <a:rPr lang="en-GB" cap="none" dirty="0"/>
              <a:t>Avoid using clichés such as ’reading and going to the gym’ </a:t>
            </a:r>
          </a:p>
          <a:p>
            <a:r>
              <a:rPr lang="en-GB" cap="none" dirty="0"/>
              <a:t>Try to let your personality shine through, keep it simple and short 2 interests relating to what motivates you.</a:t>
            </a:r>
          </a:p>
          <a:p>
            <a:r>
              <a:rPr lang="en-GB" u="sng" cap="none" dirty="0"/>
              <a:t>References</a:t>
            </a:r>
            <a:r>
              <a:rPr lang="en-GB" cap="none" dirty="0"/>
              <a:t> – you will need 2 references and they should be at the end of the CV.  They can be detailed or you can use </a:t>
            </a:r>
            <a:r>
              <a:rPr lang="en-GB" u="sng" cap="none" dirty="0"/>
              <a:t>“References available upon request” </a:t>
            </a:r>
            <a:r>
              <a:rPr lang="en-GB" cap="none" dirty="0"/>
              <a:t>if you are struggling to keep to the two page rule</a:t>
            </a:r>
          </a:p>
        </p:txBody>
      </p:sp>
      <p:pic>
        <p:nvPicPr>
          <p:cNvPr id="5" name="Picture 4" descr="A picture containing accessory&#10;&#10;Description automatically generated">
            <a:extLst>
              <a:ext uri="{FF2B5EF4-FFF2-40B4-BE49-F238E27FC236}">
                <a16:creationId xmlns:a16="http://schemas.microsoft.com/office/drawing/2014/main" id="{1372D9B3-9913-4F90-BEEB-A0F32FAD0A8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72487" y="447446"/>
            <a:ext cx="2955535" cy="1457037"/>
          </a:xfrm>
          <a:prstGeom prst="rect">
            <a:avLst/>
          </a:prstGeom>
        </p:spPr>
      </p:pic>
      <p:sp>
        <p:nvSpPr>
          <p:cNvPr id="6" name="TextBox 5">
            <a:extLst>
              <a:ext uri="{FF2B5EF4-FFF2-40B4-BE49-F238E27FC236}">
                <a16:creationId xmlns:a16="http://schemas.microsoft.com/office/drawing/2014/main" id="{079DD213-53D9-485B-9D11-499E642A9223}"/>
              </a:ext>
            </a:extLst>
          </p:cNvPr>
          <p:cNvSpPr txBox="1"/>
          <p:nvPr/>
        </p:nvSpPr>
        <p:spPr>
          <a:xfrm>
            <a:off x="3719512" y="4600575"/>
            <a:ext cx="4752975" cy="230832"/>
          </a:xfrm>
          <a:prstGeom prst="rect">
            <a:avLst/>
          </a:prstGeom>
          <a:noFill/>
        </p:spPr>
        <p:txBody>
          <a:bodyPr wrap="square" rtlCol="0">
            <a:spAutoFit/>
          </a:bodyPr>
          <a:lstStyle/>
          <a:p>
            <a:r>
              <a:rPr lang="en-GB" sz="900">
                <a:hlinkClick r:id="rId3" tooltip="https://www.flickr.com/photos/root_node/3029241801"/>
              </a:rPr>
              <a:t>This Photo</a:t>
            </a:r>
            <a:r>
              <a:rPr lang="en-GB" sz="900"/>
              <a:t> by Unknown Author is licensed under </a:t>
            </a:r>
            <a:r>
              <a:rPr lang="en-GB" sz="900">
                <a:hlinkClick r:id="rId4" tooltip="https://creativecommons.org/licenses/by/3.0/"/>
              </a:rPr>
              <a:t>CC BY</a:t>
            </a:r>
            <a:endParaRPr lang="en-GB" sz="900"/>
          </a:p>
        </p:txBody>
      </p:sp>
    </p:spTree>
    <p:extLst>
      <p:ext uri="{BB962C8B-B14F-4D97-AF65-F5344CB8AC3E}">
        <p14:creationId xmlns:p14="http://schemas.microsoft.com/office/powerpoint/2010/main" val="313021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CAD38B-5F61-4FEB-A1D1-5FC0D666D2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0">
            <a:extLst>
              <a:ext uri="{FF2B5EF4-FFF2-40B4-BE49-F238E27FC236}">
                <a16:creationId xmlns:a16="http://schemas.microsoft.com/office/drawing/2014/main" id="{C04E869F-EBC2-416E-8FB7-4F6A45F66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pic>
        <p:nvPicPr>
          <p:cNvPr id="4" name="Picture 3" descr="A person on a computer&#10;&#10;Description automatically generated">
            <a:extLst>
              <a:ext uri="{FF2B5EF4-FFF2-40B4-BE49-F238E27FC236}">
                <a16:creationId xmlns:a16="http://schemas.microsoft.com/office/drawing/2014/main" id="{EDA0291B-06A5-40DB-A9F1-9D8517BF5B6B}"/>
              </a:ext>
            </a:extLst>
          </p:cNvPr>
          <p:cNvPicPr>
            <a:picLocks noChangeAspect="1"/>
          </p:cNvPicPr>
          <p:nvPr/>
        </p:nvPicPr>
        <p:blipFill rotWithShape="1">
          <a:blip r:embed="rId4">
            <a:alphaModFix amt="43000"/>
          </a:blip>
          <a:srcRect l="16315" r="3118" b="-1"/>
          <a:stretch/>
        </p:blipFill>
        <p:spPr>
          <a:xfrm>
            <a:off x="20" y="10"/>
            <a:ext cx="11734780" cy="6408728"/>
          </a:xfrm>
          <a:prstGeom prst="rect">
            <a:avLst/>
          </a:prstGeom>
          <a:ln>
            <a:noFill/>
          </a:ln>
        </p:spPr>
      </p:pic>
      <p:sp>
        <p:nvSpPr>
          <p:cNvPr id="18" name="Freeform 9">
            <a:extLst>
              <a:ext uri="{FF2B5EF4-FFF2-40B4-BE49-F238E27FC236}">
                <a16:creationId xmlns:a16="http://schemas.microsoft.com/office/drawing/2014/main" id="{7D1C9B27-27B9-4E9E-82C8-6F9B7D12B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25" y="0"/>
            <a:ext cx="11763766"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99E8F020-3ADF-4909-935A-A9D52B1B9029}"/>
              </a:ext>
            </a:extLst>
          </p:cNvPr>
          <p:cNvSpPr>
            <a:spLocks noGrp="1"/>
          </p:cNvSpPr>
          <p:nvPr>
            <p:ph type="title"/>
          </p:nvPr>
        </p:nvSpPr>
        <p:spPr>
          <a:xfrm>
            <a:off x="685801" y="685800"/>
            <a:ext cx="10396882" cy="1151965"/>
          </a:xfrm>
        </p:spPr>
        <p:txBody>
          <a:bodyPr>
            <a:normAutofit/>
          </a:bodyPr>
          <a:lstStyle/>
          <a:p>
            <a:r>
              <a:rPr lang="en-GB"/>
              <a:t>Virtual interviews</a:t>
            </a:r>
            <a:endParaRPr lang="en-GB" dirty="0"/>
          </a:p>
        </p:txBody>
      </p:sp>
      <p:sp>
        <p:nvSpPr>
          <p:cNvPr id="3" name="Content Placeholder 2">
            <a:extLst>
              <a:ext uri="{FF2B5EF4-FFF2-40B4-BE49-F238E27FC236}">
                <a16:creationId xmlns:a16="http://schemas.microsoft.com/office/drawing/2014/main" id="{5243AD19-B076-465C-96BB-FAC3AA48D3FE}"/>
              </a:ext>
            </a:extLst>
          </p:cNvPr>
          <p:cNvSpPr>
            <a:spLocks noGrp="1"/>
          </p:cNvSpPr>
          <p:nvPr>
            <p:ph sz="quarter" idx="13"/>
          </p:nvPr>
        </p:nvSpPr>
        <p:spPr>
          <a:xfrm>
            <a:off x="685800" y="2063396"/>
            <a:ext cx="10394707" cy="3311189"/>
          </a:xfrm>
        </p:spPr>
        <p:txBody>
          <a:bodyPr>
            <a:normAutofit/>
          </a:bodyPr>
          <a:lstStyle/>
          <a:p>
            <a:r>
              <a:rPr lang="en-GB" cap="none"/>
              <a:t>A virtual interview is an interview that takes place remotely, sometimes over the phone, but often using technology like video conferencing and other online communication platforms.</a:t>
            </a:r>
          </a:p>
          <a:p>
            <a:endParaRPr lang="en-GB" cap="none" dirty="0"/>
          </a:p>
        </p:txBody>
      </p:sp>
      <p:sp>
        <p:nvSpPr>
          <p:cNvPr id="19" name="Rectangle 14">
            <a:extLst>
              <a:ext uri="{FF2B5EF4-FFF2-40B4-BE49-F238E27FC236}">
                <a16:creationId xmlns:a16="http://schemas.microsoft.com/office/drawing/2014/main" id="{7E9AE32D-417D-4951-BD6D-383A7A5E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600215"/>
            <a:ext cx="1173175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7447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7">
            <a:extLst>
              <a:ext uri="{FF2B5EF4-FFF2-40B4-BE49-F238E27FC236}">
                <a16:creationId xmlns:a16="http://schemas.microsoft.com/office/drawing/2014/main" id="{90A9C49B-76D8-4E9B-B430-D1ADF40F1C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7" name="Rectangle 9">
            <a:extLst>
              <a:ext uri="{FF2B5EF4-FFF2-40B4-BE49-F238E27FC236}">
                <a16:creationId xmlns:a16="http://schemas.microsoft.com/office/drawing/2014/main" id="{F88A5712-2FE0-4DD4-BDC6-099EA378A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8" name="Freeform 9">
            <a:extLst>
              <a:ext uri="{FF2B5EF4-FFF2-40B4-BE49-F238E27FC236}">
                <a16:creationId xmlns:a16="http://schemas.microsoft.com/office/drawing/2014/main" id="{448E5503-E0F8-4B94-81A3-B1FA57623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9" name="Rectangle 13">
            <a:extLst>
              <a:ext uri="{FF2B5EF4-FFF2-40B4-BE49-F238E27FC236}">
                <a16:creationId xmlns:a16="http://schemas.microsoft.com/office/drawing/2014/main" id="{CE54F896-85E7-4403-9E37-1B004731F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6" cy="6380796"/>
          </a:xfrm>
          <a:prstGeom prst="rect">
            <a:avLst/>
          </a:prstGeom>
          <a:gradFill flip="none" rotWithShape="1">
            <a:gsLst>
              <a:gs pos="34000">
                <a:schemeClr val="accent1"/>
              </a:gs>
              <a:gs pos="100000">
                <a:schemeClr val="accent1">
                  <a:lumMod val="60000"/>
                </a:schemeClr>
              </a:gs>
            </a:gsLst>
            <a:lin ang="8100000" scaled="1"/>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EBA9F0-B2F6-4EF2-958F-36E57D92DCF1}"/>
              </a:ext>
            </a:extLst>
          </p:cNvPr>
          <p:cNvSpPr>
            <a:spLocks noGrp="1"/>
          </p:cNvSpPr>
          <p:nvPr>
            <p:ph type="title"/>
          </p:nvPr>
        </p:nvSpPr>
        <p:spPr>
          <a:xfrm>
            <a:off x="685802" y="685800"/>
            <a:ext cx="3381946" cy="4846967"/>
          </a:xfrm>
        </p:spPr>
        <p:txBody>
          <a:bodyPr>
            <a:normAutofit/>
          </a:bodyPr>
          <a:lstStyle/>
          <a:p>
            <a:r>
              <a:rPr lang="en-GB" sz="4800">
                <a:solidFill>
                  <a:srgbClr val="FFFFFF"/>
                </a:solidFill>
              </a:rPr>
              <a:t>Virtual interviews</a:t>
            </a:r>
          </a:p>
        </p:txBody>
      </p:sp>
      <p:sp>
        <p:nvSpPr>
          <p:cNvPr id="30" name="Content Placeholder 2">
            <a:extLst>
              <a:ext uri="{FF2B5EF4-FFF2-40B4-BE49-F238E27FC236}">
                <a16:creationId xmlns:a16="http://schemas.microsoft.com/office/drawing/2014/main" id="{57510350-94E5-4ACF-B726-13037FF5440B}"/>
              </a:ext>
            </a:extLst>
          </p:cNvPr>
          <p:cNvSpPr>
            <a:spLocks noGrp="1"/>
          </p:cNvSpPr>
          <p:nvPr>
            <p:ph sz="quarter" idx="13"/>
          </p:nvPr>
        </p:nvSpPr>
        <p:spPr>
          <a:xfrm>
            <a:off x="5111886" y="685800"/>
            <a:ext cx="5968621" cy="4688785"/>
          </a:xfrm>
        </p:spPr>
        <p:txBody>
          <a:bodyPr>
            <a:normAutofit/>
          </a:bodyPr>
          <a:lstStyle/>
          <a:p>
            <a:pPr marL="457200" indent="-457200">
              <a:buFont typeface="+mj-lt"/>
              <a:buAutoNum type="arabicPeriod"/>
            </a:pPr>
            <a:r>
              <a:rPr lang="en-GB" cap="none"/>
              <a:t>Test your technology beforehand</a:t>
            </a:r>
          </a:p>
          <a:p>
            <a:pPr marL="457200" indent="-457200">
              <a:buFont typeface="+mj-lt"/>
              <a:buAutoNum type="arabicPeriod"/>
            </a:pPr>
            <a:r>
              <a:rPr lang="en-GB" cap="none"/>
              <a:t>Position yourself in a well lit, quiet and clean space</a:t>
            </a:r>
          </a:p>
          <a:p>
            <a:pPr marL="457200" indent="-457200">
              <a:buFont typeface="+mj-lt"/>
              <a:buAutoNum type="arabicPeriod"/>
            </a:pPr>
            <a:r>
              <a:rPr lang="en-GB" cap="none"/>
              <a:t>Wear professional attire</a:t>
            </a:r>
          </a:p>
          <a:p>
            <a:pPr marL="457200" indent="-457200">
              <a:buFont typeface="+mj-lt"/>
              <a:buAutoNum type="arabicPeriod"/>
            </a:pPr>
            <a:r>
              <a:rPr lang="en-GB" cap="none"/>
              <a:t>Prepare in advance</a:t>
            </a:r>
          </a:p>
          <a:p>
            <a:pPr marL="457200" indent="-457200">
              <a:buFont typeface="+mj-lt"/>
              <a:buAutoNum type="arabicPeriod"/>
            </a:pPr>
            <a:r>
              <a:rPr lang="en-GB" cap="none"/>
              <a:t>Limit distractions</a:t>
            </a:r>
          </a:p>
          <a:p>
            <a:pPr marL="457200" indent="-457200">
              <a:buFont typeface="+mj-lt"/>
              <a:buAutoNum type="arabicPeriod"/>
            </a:pPr>
            <a:r>
              <a:rPr lang="en-GB" cap="none"/>
              <a:t>Use professional body language</a:t>
            </a:r>
          </a:p>
          <a:p>
            <a:pPr marL="457200" indent="-457200">
              <a:buFont typeface="+mj-lt"/>
              <a:buAutoNum type="arabicPeriod"/>
            </a:pPr>
            <a:r>
              <a:rPr lang="en-GB" cap="none"/>
              <a:t>Build rapport – ask questions</a:t>
            </a:r>
          </a:p>
          <a:p>
            <a:pPr marL="457200" indent="-457200">
              <a:buFont typeface="+mj-lt"/>
              <a:buAutoNum type="arabicPeriod"/>
            </a:pPr>
            <a:r>
              <a:rPr lang="en-GB" cap="none"/>
              <a:t>Be authentic/be yourself</a:t>
            </a:r>
          </a:p>
          <a:p>
            <a:pPr marL="457200" indent="-457200">
              <a:buFont typeface="+mj-lt"/>
              <a:buAutoNum type="arabicPeriod"/>
            </a:pPr>
            <a:r>
              <a:rPr lang="en-GB" cap="none"/>
              <a:t>Follow up</a:t>
            </a:r>
          </a:p>
          <a:p>
            <a:endParaRPr lang="en-GB"/>
          </a:p>
        </p:txBody>
      </p:sp>
    </p:spTree>
    <p:extLst>
      <p:ext uri="{BB962C8B-B14F-4D97-AF65-F5344CB8AC3E}">
        <p14:creationId xmlns:p14="http://schemas.microsoft.com/office/powerpoint/2010/main" val="3249916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8" name="Group 27">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29" name="Rectangle 28">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30"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31" name="Rectangle 30">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B8784FEE-30CB-45F2-BBE8-320115EE8DDE}"/>
              </a:ext>
            </a:extLst>
          </p:cNvPr>
          <p:cNvSpPr>
            <a:spLocks noGrp="1"/>
          </p:cNvSpPr>
          <p:nvPr>
            <p:ph type="title"/>
          </p:nvPr>
        </p:nvSpPr>
        <p:spPr>
          <a:xfrm>
            <a:off x="685801" y="685800"/>
            <a:ext cx="6397155" cy="1151965"/>
          </a:xfrm>
        </p:spPr>
        <p:txBody>
          <a:bodyPr vert="horz" lIns="91440" tIns="45720" rIns="91440" bIns="45720" rtlCol="0" anchor="ctr">
            <a:normAutofit/>
          </a:bodyPr>
          <a:lstStyle/>
          <a:p>
            <a:r>
              <a:rPr lang="en-US" sz="4600"/>
              <a:t>Thank you for listening</a:t>
            </a:r>
          </a:p>
        </p:txBody>
      </p:sp>
      <p:sp>
        <p:nvSpPr>
          <p:cNvPr id="5" name="Text Placeholder 4">
            <a:extLst>
              <a:ext uri="{FF2B5EF4-FFF2-40B4-BE49-F238E27FC236}">
                <a16:creationId xmlns:a16="http://schemas.microsoft.com/office/drawing/2014/main" id="{3218589A-1C80-470F-BCED-9A0112AB6DB0}"/>
              </a:ext>
            </a:extLst>
          </p:cNvPr>
          <p:cNvSpPr>
            <a:spLocks noGrp="1"/>
          </p:cNvSpPr>
          <p:nvPr>
            <p:ph type="body" sz="half" idx="2"/>
          </p:nvPr>
        </p:nvSpPr>
        <p:spPr>
          <a:xfrm>
            <a:off x="685800" y="2076423"/>
            <a:ext cx="6397157" cy="3288739"/>
          </a:xfrm>
        </p:spPr>
        <p:txBody>
          <a:bodyPr vert="horz" lIns="91440" tIns="45720" rIns="91440" bIns="45720" rtlCol="0" anchor="t">
            <a:normAutofit/>
          </a:bodyPr>
          <a:lstStyle/>
          <a:p>
            <a:pPr indent="-228600">
              <a:buFont typeface="Arial" panose="020B0604020202020204" pitchFamily="34" charset="0"/>
              <a:buChar char="•"/>
            </a:pPr>
            <a:r>
              <a:rPr lang="en-US" cap="none" dirty="0"/>
              <a:t>Any questions ??</a:t>
            </a:r>
          </a:p>
          <a:p>
            <a:pPr indent="-228600">
              <a:buFont typeface="Arial" panose="020B0604020202020204" pitchFamily="34" charset="0"/>
              <a:buChar char="•"/>
            </a:pPr>
            <a:r>
              <a:rPr lang="en-US" cap="none" dirty="0">
                <a:hlinkClick r:id="rId4"/>
              </a:rPr>
              <a:t>s201bmatthews@Alderbrook.Solihull.sch.uk</a:t>
            </a:r>
            <a:endParaRPr lang="en-US" cap="none" dirty="0"/>
          </a:p>
          <a:p>
            <a:pPr indent="-228600">
              <a:buFont typeface="Arial" panose="020B0604020202020204" pitchFamily="34" charset="0"/>
              <a:buChar char="•"/>
            </a:pPr>
            <a:r>
              <a:rPr lang="en-US" cap="none" dirty="0"/>
              <a:t>@</a:t>
            </a:r>
            <a:r>
              <a:rPr lang="en-US" cap="none" dirty="0" err="1"/>
              <a:t>ABKCareers</a:t>
            </a:r>
            <a:endParaRPr lang="en-US" cap="none" dirty="0"/>
          </a:p>
        </p:txBody>
      </p:sp>
      <p:pic>
        <p:nvPicPr>
          <p:cNvPr id="7" name="Picture 6" descr="A close up of a toy&#10;&#10;Description automatically generated">
            <a:extLst>
              <a:ext uri="{FF2B5EF4-FFF2-40B4-BE49-F238E27FC236}">
                <a16:creationId xmlns:a16="http://schemas.microsoft.com/office/drawing/2014/main" id="{81D762D6-A92E-455C-B5E7-5B052716E39A}"/>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4" b="158"/>
          <a:stretch/>
        </p:blipFill>
        <p:spPr>
          <a:xfrm>
            <a:off x="7568124" y="961340"/>
            <a:ext cx="3836475" cy="3830259"/>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960507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EA5558-6F13-4315-B59F-DAA05A6EB0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a:extLst>
              <a:ext uri="{FF2B5EF4-FFF2-40B4-BE49-F238E27FC236}">
                <a16:creationId xmlns:a16="http://schemas.microsoft.com/office/drawing/2014/main" id="{F11EF67E-A76B-4908-8CBC-824BC0E8D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D14104DC-0846-4DC0-92E6-1EEBE1EE7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6" name="Freeform 25">
            <a:extLst>
              <a:ext uri="{FF2B5EF4-FFF2-40B4-BE49-F238E27FC236}">
                <a16:creationId xmlns:a16="http://schemas.microsoft.com/office/drawing/2014/main" id="{C8E240AA-819B-40E3-92F6-95A21067E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8" name="Freeform 14">
            <a:extLst>
              <a:ext uri="{FF2B5EF4-FFF2-40B4-BE49-F238E27FC236}">
                <a16:creationId xmlns:a16="http://schemas.microsoft.com/office/drawing/2014/main" id="{ECAE88C9-DE01-4326-8D88-502151230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0" name="5-Point Star 24">
            <a:extLst>
              <a:ext uri="{FF2B5EF4-FFF2-40B4-BE49-F238E27FC236}">
                <a16:creationId xmlns:a16="http://schemas.microsoft.com/office/drawing/2014/main" id="{7E7FD8B2-7738-4D90-8464-083682300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6A82BED3-AB21-4DAE-B25E-E5CBD0B3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316292" y="334573"/>
            <a:ext cx="10393145" cy="2520901"/>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6">
            <a:extLst>
              <a:ext uri="{FF2B5EF4-FFF2-40B4-BE49-F238E27FC236}">
                <a16:creationId xmlns:a16="http://schemas.microsoft.com/office/drawing/2014/main" id="{31374ED2-14F7-4006-B56D-6252D4E3E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8841" y="2698990"/>
            <a:ext cx="11338098" cy="3612111"/>
          </a:xfrm>
          <a:custGeom>
            <a:avLst/>
            <a:gdLst>
              <a:gd name="connsiteX0" fmla="*/ 0 w 11329257"/>
              <a:gd name="connsiteY0" fmla="*/ 1672253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0 w 11329257"/>
              <a:gd name="connsiteY4" fmla="*/ 1672253 h 3112578"/>
              <a:gd name="connsiteX0" fmla="*/ 8467 w 11329257"/>
              <a:gd name="connsiteY0" fmla="*/ 994919 h 3112578"/>
              <a:gd name="connsiteX1" fmla="*/ 11201741 w 11329257"/>
              <a:gd name="connsiteY1" fmla="*/ 0 h 3112578"/>
              <a:gd name="connsiteX2" fmla="*/ 11329257 w 11329257"/>
              <a:gd name="connsiteY2" fmla="*/ 2508571 h 3112578"/>
              <a:gd name="connsiteX3" fmla="*/ 0 w 11329257"/>
              <a:gd name="connsiteY3" fmla="*/ 3112578 h 3112578"/>
              <a:gd name="connsiteX4" fmla="*/ 8467 w 11329257"/>
              <a:gd name="connsiteY4" fmla="*/ 994919 h 3112578"/>
              <a:gd name="connsiteX0" fmla="*/ 814 w 11330070"/>
              <a:gd name="connsiteY0" fmla="*/ 732453 h 3112578"/>
              <a:gd name="connsiteX1" fmla="*/ 11202554 w 11330070"/>
              <a:gd name="connsiteY1" fmla="*/ 0 h 3112578"/>
              <a:gd name="connsiteX2" fmla="*/ 11330070 w 11330070"/>
              <a:gd name="connsiteY2" fmla="*/ 2508571 h 3112578"/>
              <a:gd name="connsiteX3" fmla="*/ 813 w 11330070"/>
              <a:gd name="connsiteY3" fmla="*/ 3112578 h 3112578"/>
              <a:gd name="connsiteX4" fmla="*/ 814 w 11330070"/>
              <a:gd name="connsiteY4" fmla="*/ 732453 h 3112578"/>
              <a:gd name="connsiteX0" fmla="*/ 375 w 11338098"/>
              <a:gd name="connsiteY0" fmla="*/ 622387 h 3112578"/>
              <a:gd name="connsiteX1" fmla="*/ 11210582 w 11338098"/>
              <a:gd name="connsiteY1" fmla="*/ 0 h 3112578"/>
              <a:gd name="connsiteX2" fmla="*/ 11338098 w 11338098"/>
              <a:gd name="connsiteY2" fmla="*/ 2508571 h 3112578"/>
              <a:gd name="connsiteX3" fmla="*/ 8841 w 11338098"/>
              <a:gd name="connsiteY3" fmla="*/ 3112578 h 3112578"/>
              <a:gd name="connsiteX4" fmla="*/ 375 w 11338098"/>
              <a:gd name="connsiteY4" fmla="*/ 622387 h 3112578"/>
              <a:gd name="connsiteX0" fmla="*/ 375 w 11338098"/>
              <a:gd name="connsiteY0" fmla="*/ 10203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1020320 h 3510511"/>
              <a:gd name="connsiteX0" fmla="*/ 375 w 11338098"/>
              <a:gd name="connsiteY0" fmla="*/ 664720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64720 h 3510511"/>
              <a:gd name="connsiteX0" fmla="*/ 375 w 11338098"/>
              <a:gd name="connsiteY0" fmla="*/ 605454 h 3510511"/>
              <a:gd name="connsiteX1" fmla="*/ 11176715 w 11338098"/>
              <a:gd name="connsiteY1" fmla="*/ 0 h 3510511"/>
              <a:gd name="connsiteX2" fmla="*/ 11338098 w 11338098"/>
              <a:gd name="connsiteY2" fmla="*/ 2906504 h 3510511"/>
              <a:gd name="connsiteX3" fmla="*/ 8841 w 11338098"/>
              <a:gd name="connsiteY3" fmla="*/ 3510511 h 3510511"/>
              <a:gd name="connsiteX4" fmla="*/ 375 w 11338098"/>
              <a:gd name="connsiteY4" fmla="*/ 605454 h 3510511"/>
              <a:gd name="connsiteX0" fmla="*/ 375 w 11338098"/>
              <a:gd name="connsiteY0" fmla="*/ 707054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707054 h 3612111"/>
              <a:gd name="connsiteX0" fmla="*/ 375 w 11338098"/>
              <a:gd name="connsiteY0" fmla="*/ 571588 h 3612111"/>
              <a:gd name="connsiteX1" fmla="*/ 11176715 w 11338098"/>
              <a:gd name="connsiteY1" fmla="*/ 0 h 3612111"/>
              <a:gd name="connsiteX2" fmla="*/ 11338098 w 11338098"/>
              <a:gd name="connsiteY2" fmla="*/ 3008104 h 3612111"/>
              <a:gd name="connsiteX3" fmla="*/ 8841 w 11338098"/>
              <a:gd name="connsiteY3" fmla="*/ 3612111 h 3612111"/>
              <a:gd name="connsiteX4" fmla="*/ 375 w 11338098"/>
              <a:gd name="connsiteY4" fmla="*/ 571588 h 361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8098" h="3612111">
                <a:moveTo>
                  <a:pt x="375" y="571588"/>
                </a:moveTo>
                <a:lnTo>
                  <a:pt x="11176715" y="0"/>
                </a:lnTo>
                <a:lnTo>
                  <a:pt x="11338098" y="3008104"/>
                </a:lnTo>
                <a:lnTo>
                  <a:pt x="8841" y="3612111"/>
                </a:lnTo>
                <a:cubicBezTo>
                  <a:pt x="11663" y="2906225"/>
                  <a:pt x="-2447" y="1277474"/>
                  <a:pt x="375" y="571588"/>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42C6452-C5C7-40FF-9C93-AF67F0B33DE6}"/>
              </a:ext>
            </a:extLst>
          </p:cNvPr>
          <p:cNvSpPr>
            <a:spLocks noGrp="1"/>
          </p:cNvSpPr>
          <p:nvPr>
            <p:ph type="title"/>
          </p:nvPr>
        </p:nvSpPr>
        <p:spPr>
          <a:xfrm rot="21420000">
            <a:off x="510575" y="3233195"/>
            <a:ext cx="10178799" cy="1346996"/>
          </a:xfrm>
        </p:spPr>
        <p:txBody>
          <a:bodyPr vert="horz" lIns="91440" tIns="45720" rIns="91440" bIns="45720" rtlCol="0" anchor="b">
            <a:normAutofit/>
          </a:bodyPr>
          <a:lstStyle/>
          <a:p>
            <a:pPr algn="r"/>
            <a:r>
              <a:rPr lang="en-US" sz="6200">
                <a:solidFill>
                  <a:schemeClr val="bg1"/>
                </a:solidFill>
              </a:rPr>
              <a:t>What are apprenticeships?</a:t>
            </a:r>
          </a:p>
        </p:txBody>
      </p:sp>
      <p:pic>
        <p:nvPicPr>
          <p:cNvPr id="4" name="Content Placeholder 3" descr="A screenshot of a cell phone&#10;&#10;Description automatically generated">
            <a:extLst>
              <a:ext uri="{FF2B5EF4-FFF2-40B4-BE49-F238E27FC236}">
                <a16:creationId xmlns:a16="http://schemas.microsoft.com/office/drawing/2014/main" id="{837DFB55-6309-4A6C-981E-84EB53C7B82C}"/>
              </a:ext>
            </a:extLst>
          </p:cNvPr>
          <p:cNvPicPr>
            <a:picLocks noGrp="1" noChangeAspect="1"/>
          </p:cNvPicPr>
          <p:nvPr>
            <p:ph sz="quarter" idx="13"/>
          </p:nvPr>
        </p:nvPicPr>
        <p:blipFill>
          <a:blip r:embed="rId4"/>
          <a:stretch>
            <a:fillRect/>
          </a:stretch>
        </p:blipFill>
        <p:spPr>
          <a:xfrm rot="21420000">
            <a:off x="4313596" y="947741"/>
            <a:ext cx="6318509" cy="1089943"/>
          </a:xfrm>
          <a:prstGeom prst="rect">
            <a:avLst/>
          </a:prstGeom>
        </p:spPr>
      </p:pic>
      <p:pic>
        <p:nvPicPr>
          <p:cNvPr id="5" name="Picture 4" descr="A group of people posing for the camera&#10;&#10;Description automatically generated">
            <a:extLst>
              <a:ext uri="{FF2B5EF4-FFF2-40B4-BE49-F238E27FC236}">
                <a16:creationId xmlns:a16="http://schemas.microsoft.com/office/drawing/2014/main" id="{BF78A95C-E7DA-44B3-AA83-7298424F94E3}"/>
              </a:ext>
            </a:extLst>
          </p:cNvPr>
          <p:cNvPicPr>
            <a:picLocks noChangeAspect="1"/>
          </p:cNvPicPr>
          <p:nvPr/>
        </p:nvPicPr>
        <p:blipFill rotWithShape="1">
          <a:blip r:embed="rId5"/>
          <a:srcRect l="4854" t="7275" r="1147" b="5507"/>
          <a:stretch/>
        </p:blipFill>
        <p:spPr>
          <a:xfrm rot="21420000">
            <a:off x="383998" y="1056526"/>
            <a:ext cx="3817704" cy="1408062"/>
          </a:xfrm>
          <a:prstGeom prst="rect">
            <a:avLst/>
          </a:prstGeom>
        </p:spPr>
      </p:pic>
      <p:sp>
        <p:nvSpPr>
          <p:cNvPr id="26" name="5-Point Star 18">
            <a:extLst>
              <a:ext uri="{FF2B5EF4-FFF2-40B4-BE49-F238E27FC236}">
                <a16:creationId xmlns:a16="http://schemas.microsoft.com/office/drawing/2014/main" id="{EF3460EC-E807-43B0-9981-D8149754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794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22BB-67E4-4B88-962B-1948177A0737}"/>
              </a:ext>
            </a:extLst>
          </p:cNvPr>
          <p:cNvSpPr>
            <a:spLocks noGrp="1"/>
          </p:cNvSpPr>
          <p:nvPr>
            <p:ph type="title"/>
          </p:nvPr>
        </p:nvSpPr>
        <p:spPr>
          <a:xfrm>
            <a:off x="685801" y="685800"/>
            <a:ext cx="10396882" cy="1151965"/>
          </a:xfrm>
        </p:spPr>
        <p:txBody>
          <a:bodyPr/>
          <a:lstStyle/>
          <a:p>
            <a:r>
              <a:rPr lang="en-GB"/>
              <a:t>The levels of apprenticeships</a:t>
            </a:r>
            <a:endParaRPr lang="en-GB" dirty="0"/>
          </a:p>
        </p:txBody>
      </p:sp>
      <p:pic>
        <p:nvPicPr>
          <p:cNvPr id="4" name="Content Placeholder 3">
            <a:extLst>
              <a:ext uri="{FF2B5EF4-FFF2-40B4-BE49-F238E27FC236}">
                <a16:creationId xmlns:a16="http://schemas.microsoft.com/office/drawing/2014/main" id="{A8D986D7-B22C-451F-9121-97371E8A414E}"/>
              </a:ext>
            </a:extLst>
          </p:cNvPr>
          <p:cNvPicPr>
            <a:picLocks noGrp="1" noChangeAspect="1"/>
          </p:cNvPicPr>
          <p:nvPr>
            <p:ph sz="quarter" idx="13"/>
          </p:nvPr>
        </p:nvPicPr>
        <p:blipFill>
          <a:blip r:embed="rId2"/>
          <a:stretch>
            <a:fillRect/>
          </a:stretch>
        </p:blipFill>
        <p:spPr>
          <a:xfrm>
            <a:off x="2260122" y="1638180"/>
            <a:ext cx="6637368" cy="3798208"/>
          </a:xfrm>
          <a:prstGeom prst="rect">
            <a:avLst/>
          </a:prstGeom>
        </p:spPr>
      </p:pic>
    </p:spTree>
    <p:extLst>
      <p:ext uri="{BB962C8B-B14F-4D97-AF65-F5344CB8AC3E}">
        <p14:creationId xmlns:p14="http://schemas.microsoft.com/office/powerpoint/2010/main" val="186101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653DC-9577-41B8-822D-E985CB277D3B}"/>
              </a:ext>
            </a:extLst>
          </p:cNvPr>
          <p:cNvSpPr>
            <a:spLocks noGrp="1"/>
          </p:cNvSpPr>
          <p:nvPr>
            <p:ph type="title"/>
          </p:nvPr>
        </p:nvSpPr>
        <p:spPr/>
        <p:txBody>
          <a:bodyPr/>
          <a:lstStyle/>
          <a:p>
            <a:r>
              <a:rPr lang="en-GB" dirty="0"/>
              <a:t>Degree apprenticeships available</a:t>
            </a:r>
          </a:p>
        </p:txBody>
      </p:sp>
      <p:pic>
        <p:nvPicPr>
          <p:cNvPr id="4" name="Content Placeholder 3">
            <a:extLst>
              <a:ext uri="{FF2B5EF4-FFF2-40B4-BE49-F238E27FC236}">
                <a16:creationId xmlns:a16="http://schemas.microsoft.com/office/drawing/2014/main" id="{722EA203-E33B-4882-9D25-00FA3825FAC1}"/>
              </a:ext>
            </a:extLst>
          </p:cNvPr>
          <p:cNvPicPr>
            <a:picLocks noGrp="1" noChangeAspect="1"/>
          </p:cNvPicPr>
          <p:nvPr>
            <p:ph sz="quarter" idx="13"/>
          </p:nvPr>
        </p:nvPicPr>
        <p:blipFill>
          <a:blip r:embed="rId2"/>
          <a:stretch>
            <a:fillRect/>
          </a:stretch>
        </p:blipFill>
        <p:spPr>
          <a:xfrm>
            <a:off x="2945816" y="1837765"/>
            <a:ext cx="5207808" cy="3311525"/>
          </a:xfrm>
          <a:prstGeom prst="rect">
            <a:avLst/>
          </a:prstGeom>
        </p:spPr>
      </p:pic>
    </p:spTree>
    <p:extLst>
      <p:ext uri="{BB962C8B-B14F-4D97-AF65-F5344CB8AC3E}">
        <p14:creationId xmlns:p14="http://schemas.microsoft.com/office/powerpoint/2010/main" val="184034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7C1B-88AA-4E97-A7A8-C75556D38DF3}"/>
              </a:ext>
            </a:extLst>
          </p:cNvPr>
          <p:cNvSpPr>
            <a:spLocks noGrp="1"/>
          </p:cNvSpPr>
          <p:nvPr>
            <p:ph type="title"/>
          </p:nvPr>
        </p:nvSpPr>
        <p:spPr/>
        <p:txBody>
          <a:bodyPr/>
          <a:lstStyle/>
          <a:p>
            <a:r>
              <a:rPr lang="en-GB" dirty="0"/>
              <a:t>Find an apprenticeship</a:t>
            </a:r>
          </a:p>
        </p:txBody>
      </p:sp>
      <p:sp>
        <p:nvSpPr>
          <p:cNvPr id="4" name="Title 4">
            <a:extLst>
              <a:ext uri="{FF2B5EF4-FFF2-40B4-BE49-F238E27FC236}">
                <a16:creationId xmlns:a16="http://schemas.microsoft.com/office/drawing/2014/main" id="{81F8CF2D-B487-4293-836B-33D53E810DE5}"/>
              </a:ext>
            </a:extLst>
          </p:cNvPr>
          <p:cNvSpPr>
            <a:spLocks noGrp="1"/>
          </p:cNvSpPr>
          <p:nvPr>
            <p:ph sz="quarter" idx="13"/>
          </p:nvPr>
        </p:nvSpPr>
        <p:spPr>
          <a:xfrm>
            <a:off x="685800" y="2063750"/>
            <a:ext cx="10394950" cy="3311525"/>
          </a:xfrm>
        </p:spPr>
        <p:txBody>
          <a:bodyPr/>
          <a:lstStyle/>
          <a:p>
            <a:br>
              <a:rPr lang="en-GB" sz="2400" u="sng" dirty="0">
                <a:solidFill>
                  <a:schemeClr val="tx2"/>
                </a:solidFill>
              </a:rPr>
            </a:br>
            <a:endParaRPr lang="en-GB" dirty="0"/>
          </a:p>
        </p:txBody>
      </p:sp>
      <p:pic>
        <p:nvPicPr>
          <p:cNvPr id="5" name="Picture 4">
            <a:extLst>
              <a:ext uri="{FF2B5EF4-FFF2-40B4-BE49-F238E27FC236}">
                <a16:creationId xmlns:a16="http://schemas.microsoft.com/office/drawing/2014/main" id="{99625771-C30E-4298-AD19-FD4375705247}"/>
              </a:ext>
            </a:extLst>
          </p:cNvPr>
          <p:cNvPicPr>
            <a:picLocks noChangeAspect="1"/>
          </p:cNvPicPr>
          <p:nvPr/>
        </p:nvPicPr>
        <p:blipFill>
          <a:blip r:embed="rId2"/>
          <a:stretch>
            <a:fillRect/>
          </a:stretch>
        </p:blipFill>
        <p:spPr>
          <a:xfrm>
            <a:off x="3016250" y="2714950"/>
            <a:ext cx="2867025" cy="2514600"/>
          </a:xfrm>
          <a:prstGeom prst="rect">
            <a:avLst/>
          </a:prstGeom>
        </p:spPr>
      </p:pic>
      <p:pic>
        <p:nvPicPr>
          <p:cNvPr id="7" name="Picture 6">
            <a:extLst>
              <a:ext uri="{FF2B5EF4-FFF2-40B4-BE49-F238E27FC236}">
                <a16:creationId xmlns:a16="http://schemas.microsoft.com/office/drawing/2014/main" id="{59D2B03C-0607-4ABA-8046-3480028E565F}"/>
              </a:ext>
            </a:extLst>
          </p:cNvPr>
          <p:cNvPicPr>
            <a:picLocks noChangeAspect="1"/>
          </p:cNvPicPr>
          <p:nvPr/>
        </p:nvPicPr>
        <p:blipFill>
          <a:blip r:embed="rId3"/>
          <a:stretch>
            <a:fillRect/>
          </a:stretch>
        </p:blipFill>
        <p:spPr>
          <a:xfrm rot="19973619">
            <a:off x="597749" y="2378438"/>
            <a:ext cx="3434481" cy="591086"/>
          </a:xfrm>
          <a:prstGeom prst="rect">
            <a:avLst/>
          </a:prstGeom>
        </p:spPr>
      </p:pic>
      <p:pic>
        <p:nvPicPr>
          <p:cNvPr id="8" name="Picture 7">
            <a:extLst>
              <a:ext uri="{FF2B5EF4-FFF2-40B4-BE49-F238E27FC236}">
                <a16:creationId xmlns:a16="http://schemas.microsoft.com/office/drawing/2014/main" id="{7727F3CB-6791-484C-9D8F-16A89A136651}"/>
              </a:ext>
            </a:extLst>
          </p:cNvPr>
          <p:cNvPicPr>
            <a:picLocks noChangeAspect="1"/>
          </p:cNvPicPr>
          <p:nvPr/>
        </p:nvPicPr>
        <p:blipFill>
          <a:blip r:embed="rId4"/>
          <a:stretch>
            <a:fillRect/>
          </a:stretch>
        </p:blipFill>
        <p:spPr>
          <a:xfrm>
            <a:off x="6903109" y="1944448"/>
            <a:ext cx="4344268" cy="2969104"/>
          </a:xfrm>
          <a:prstGeom prst="rect">
            <a:avLst/>
          </a:prstGeom>
        </p:spPr>
      </p:pic>
    </p:spTree>
    <p:extLst>
      <p:ext uri="{BB962C8B-B14F-4D97-AF65-F5344CB8AC3E}">
        <p14:creationId xmlns:p14="http://schemas.microsoft.com/office/powerpoint/2010/main" val="143890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1"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7"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9"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3" name="Rectangle 22">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D1DA79DC-E341-42B3-AA02-B820B938B6D9}"/>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600"/>
              <a:t>Where to look?</a:t>
            </a:r>
          </a:p>
        </p:txBody>
      </p:sp>
      <p:sp>
        <p:nvSpPr>
          <p:cNvPr id="27" name="Rectangle 26">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social media post&#10;&#10;Description automatically generated">
            <a:extLst>
              <a:ext uri="{FF2B5EF4-FFF2-40B4-BE49-F238E27FC236}">
                <a16:creationId xmlns:a16="http://schemas.microsoft.com/office/drawing/2014/main" id="{BB9FF869-B343-40AC-BD33-0A0F8D3B1E37}"/>
              </a:ext>
            </a:extLst>
          </p:cNvPr>
          <p:cNvPicPr>
            <a:picLocks noGrp="1" noChangeAspect="1"/>
          </p:cNvPicPr>
          <p:nvPr>
            <p:ph sz="quarter" idx="13"/>
          </p:nvPr>
        </p:nvPicPr>
        <p:blipFill>
          <a:blip r:embed="rId4"/>
          <a:stretch>
            <a:fillRect/>
          </a:stretch>
        </p:blipFill>
        <p:spPr>
          <a:xfrm>
            <a:off x="5321367" y="1627606"/>
            <a:ext cx="6174771" cy="3596804"/>
          </a:xfrm>
          <a:prstGeom prst="rect">
            <a:avLst/>
          </a:prstGeom>
        </p:spPr>
      </p:pic>
    </p:spTree>
    <p:extLst>
      <p:ext uri="{BB962C8B-B14F-4D97-AF65-F5344CB8AC3E}">
        <p14:creationId xmlns:p14="http://schemas.microsoft.com/office/powerpoint/2010/main" val="357804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4DAAB9-1F6E-44A6-8EBD-11AA857B2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C0040-7E37-4A12-B0FB-7BE725065F88}"/>
              </a:ext>
            </a:extLst>
          </p:cNvPr>
          <p:cNvSpPr>
            <a:spLocks noGrp="1"/>
          </p:cNvSpPr>
          <p:nvPr>
            <p:ph type="title"/>
          </p:nvPr>
        </p:nvSpPr>
        <p:spPr>
          <a:xfrm>
            <a:off x="685800" y="685800"/>
            <a:ext cx="10792837" cy="1151965"/>
          </a:xfrm>
        </p:spPr>
        <p:txBody>
          <a:bodyPr>
            <a:normAutofit/>
          </a:bodyPr>
          <a:lstStyle/>
          <a:p>
            <a:r>
              <a:rPr lang="en-GB" dirty="0" err="1"/>
              <a:t>Cv</a:t>
            </a:r>
            <a:r>
              <a:rPr lang="en-GB" dirty="0"/>
              <a:t> writing</a:t>
            </a:r>
          </a:p>
        </p:txBody>
      </p:sp>
      <p:graphicFrame>
        <p:nvGraphicFramePr>
          <p:cNvPr id="7" name="Content Placeholder 2">
            <a:extLst>
              <a:ext uri="{FF2B5EF4-FFF2-40B4-BE49-F238E27FC236}">
                <a16:creationId xmlns:a16="http://schemas.microsoft.com/office/drawing/2014/main" id="{AB3FFC0E-F24C-4000-934A-7EA382AE020C}"/>
              </a:ext>
            </a:extLst>
          </p:cNvPr>
          <p:cNvGraphicFramePr>
            <a:graphicFrameLocks noGrp="1"/>
          </p:cNvGraphicFramePr>
          <p:nvPr>
            <p:ph sz="quarter" idx="13"/>
            <p:extLst>
              <p:ext uri="{D42A27DB-BD31-4B8C-83A1-F6EECF244321}">
                <p14:modId xmlns:p14="http://schemas.microsoft.com/office/powerpoint/2010/main" val="1305496407"/>
              </p:ext>
            </p:extLst>
          </p:nvPr>
        </p:nvGraphicFramePr>
        <p:xfrm>
          <a:off x="685800" y="2063750"/>
          <a:ext cx="10793413" cy="3908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522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D3409-648E-4320-BF9A-47274631F1C2}"/>
              </a:ext>
            </a:extLst>
          </p:cNvPr>
          <p:cNvSpPr>
            <a:spLocks noGrp="1"/>
          </p:cNvSpPr>
          <p:nvPr>
            <p:ph type="title"/>
          </p:nvPr>
        </p:nvSpPr>
        <p:spPr/>
        <p:txBody>
          <a:bodyPr/>
          <a:lstStyle/>
          <a:p>
            <a:r>
              <a:rPr lang="en-GB" dirty="0"/>
              <a:t>CV - layout</a:t>
            </a:r>
          </a:p>
        </p:txBody>
      </p:sp>
      <p:sp>
        <p:nvSpPr>
          <p:cNvPr id="3" name="Content Placeholder 2">
            <a:extLst>
              <a:ext uri="{FF2B5EF4-FFF2-40B4-BE49-F238E27FC236}">
                <a16:creationId xmlns:a16="http://schemas.microsoft.com/office/drawing/2014/main" id="{4827BEB2-052B-460F-A84E-64ACC656AD77}"/>
              </a:ext>
            </a:extLst>
          </p:cNvPr>
          <p:cNvSpPr>
            <a:spLocks noGrp="1"/>
          </p:cNvSpPr>
          <p:nvPr>
            <p:ph sz="quarter" idx="13"/>
          </p:nvPr>
        </p:nvSpPr>
        <p:spPr/>
        <p:txBody>
          <a:bodyPr/>
          <a:lstStyle/>
          <a:p>
            <a:r>
              <a:rPr lang="en-GB" cap="none" dirty="0"/>
              <a:t>Clear, sharp and professional with classic layout – white paper black text</a:t>
            </a:r>
          </a:p>
          <a:p>
            <a:r>
              <a:rPr lang="en-GB" cap="none" dirty="0"/>
              <a:t>Try to stick to two pages </a:t>
            </a:r>
          </a:p>
          <a:p>
            <a:r>
              <a:rPr lang="en-GB" cap="none" dirty="0"/>
              <a:t>Clearly state name, address and contact details at the top and centre of the page </a:t>
            </a:r>
          </a:p>
          <a:p>
            <a:r>
              <a:rPr lang="en-GB" cap="none" dirty="0"/>
              <a:t>Do not include date of birth or a photograph</a:t>
            </a:r>
          </a:p>
          <a:p>
            <a:r>
              <a:rPr lang="en-GB" cap="none" dirty="0"/>
              <a:t>Proof read and check spelling, punctuation and grammar</a:t>
            </a:r>
          </a:p>
        </p:txBody>
      </p:sp>
      <p:pic>
        <p:nvPicPr>
          <p:cNvPr id="11" name="Picture 10" descr="A close up of a logo&#10;&#10;Description automatically generated">
            <a:extLst>
              <a:ext uri="{FF2B5EF4-FFF2-40B4-BE49-F238E27FC236}">
                <a16:creationId xmlns:a16="http://schemas.microsoft.com/office/drawing/2014/main" id="{8D418547-DA25-4B81-B6A8-AD81140F9B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823331" y="425568"/>
            <a:ext cx="1938787" cy="1938787"/>
          </a:xfrm>
          <a:prstGeom prst="rect">
            <a:avLst/>
          </a:prstGeom>
        </p:spPr>
      </p:pic>
    </p:spTree>
    <p:extLst>
      <p:ext uri="{BB962C8B-B14F-4D97-AF65-F5344CB8AC3E}">
        <p14:creationId xmlns:p14="http://schemas.microsoft.com/office/powerpoint/2010/main" val="13947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7B14-E57F-4F8A-855F-530925804821}"/>
              </a:ext>
            </a:extLst>
          </p:cNvPr>
          <p:cNvSpPr>
            <a:spLocks noGrp="1"/>
          </p:cNvSpPr>
          <p:nvPr>
            <p:ph type="title"/>
          </p:nvPr>
        </p:nvSpPr>
        <p:spPr/>
        <p:txBody>
          <a:bodyPr/>
          <a:lstStyle/>
          <a:p>
            <a:r>
              <a:rPr lang="en-GB" dirty="0"/>
              <a:t>CV – General content</a:t>
            </a:r>
          </a:p>
        </p:txBody>
      </p:sp>
      <p:sp>
        <p:nvSpPr>
          <p:cNvPr id="3" name="Content Placeholder 2">
            <a:extLst>
              <a:ext uri="{FF2B5EF4-FFF2-40B4-BE49-F238E27FC236}">
                <a16:creationId xmlns:a16="http://schemas.microsoft.com/office/drawing/2014/main" id="{8283B4CC-A412-4154-A828-25F25F18AC4D}"/>
              </a:ext>
            </a:extLst>
          </p:cNvPr>
          <p:cNvSpPr>
            <a:spLocks noGrp="1"/>
          </p:cNvSpPr>
          <p:nvPr>
            <p:ph sz="quarter" idx="13"/>
          </p:nvPr>
        </p:nvSpPr>
        <p:spPr/>
        <p:txBody>
          <a:bodyPr/>
          <a:lstStyle/>
          <a:p>
            <a:r>
              <a:rPr lang="en-GB" cap="none" dirty="0"/>
              <a:t>Avoid long paragraphs and large chunks of text</a:t>
            </a:r>
          </a:p>
          <a:p>
            <a:r>
              <a:rPr lang="en-GB" cap="none" dirty="0"/>
              <a:t>Avoid using slang or acronyms that may be unknown to the reader</a:t>
            </a:r>
          </a:p>
          <a:p>
            <a:r>
              <a:rPr lang="en-GB" cap="none" dirty="0"/>
              <a:t>Tailor your cv to the opportunity you are applying for</a:t>
            </a:r>
          </a:p>
          <a:p>
            <a:r>
              <a:rPr lang="en-GB" cap="none" dirty="0"/>
              <a:t>Read through Job description and highlighted qualities that the role requires – evidence these in your cv</a:t>
            </a:r>
          </a:p>
          <a:p>
            <a:r>
              <a:rPr lang="en-GB" cap="none" dirty="0"/>
              <a:t>Use positive language throughout and don’t be afraid to let your achievements shine through </a:t>
            </a:r>
          </a:p>
          <a:p>
            <a:r>
              <a:rPr lang="en-GB" cap="none" dirty="0"/>
              <a:t>Be confident in your abilities and show the reader how you can add value to their business</a:t>
            </a:r>
          </a:p>
          <a:p>
            <a:endParaRPr lang="en-GB" cap="none" dirty="0"/>
          </a:p>
        </p:txBody>
      </p:sp>
    </p:spTree>
    <p:extLst>
      <p:ext uri="{BB962C8B-B14F-4D97-AF65-F5344CB8AC3E}">
        <p14:creationId xmlns:p14="http://schemas.microsoft.com/office/powerpoint/2010/main" val="20313858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08FA9E62E53845B79B201FCCFEC86F" ma:contentTypeVersion="6" ma:contentTypeDescription="Create a new document." ma:contentTypeScope="" ma:versionID="f3b94a20c2232ae8966578237698acbe">
  <xsd:schema xmlns:xsd="http://www.w3.org/2001/XMLSchema" xmlns:xs="http://www.w3.org/2001/XMLSchema" xmlns:p="http://schemas.microsoft.com/office/2006/metadata/properties" xmlns:ns3="ce0cc2d2-16a7-4d5b-b176-3ff194c24b5b" xmlns:ns4="d8a7f8ae-9127-415a-a526-64a61f41bf3f" targetNamespace="http://schemas.microsoft.com/office/2006/metadata/properties" ma:root="true" ma:fieldsID="c66e9b6f9a6d5e4e4cc8b92d5caeb770" ns3:_="" ns4:_="">
    <xsd:import namespace="ce0cc2d2-16a7-4d5b-b176-3ff194c24b5b"/>
    <xsd:import namespace="d8a7f8ae-9127-415a-a526-64a61f41bf3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cc2d2-16a7-4d5b-b176-3ff194c24b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a7f8ae-9127-415a-a526-64a61f41bf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4BD888-606B-4764-A519-E64AED9EE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0cc2d2-16a7-4d5b-b176-3ff194c24b5b"/>
    <ds:schemaRef ds:uri="d8a7f8ae-9127-415a-a526-64a61f41bf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6C883D-5786-4699-9B8D-1D199874C9F6}">
  <ds:schemaRefs>
    <ds:schemaRef ds:uri="http://schemas.microsoft.com/sharepoint/v3/contenttype/forms"/>
  </ds:schemaRefs>
</ds:datastoreItem>
</file>

<file path=customXml/itemProps3.xml><?xml version="1.0" encoding="utf-8"?>
<ds:datastoreItem xmlns:ds="http://schemas.openxmlformats.org/officeDocument/2006/customXml" ds:itemID="{DC77C964-D4C8-4AA3-B55A-59C6286A9248}">
  <ds:schemaRefs>
    <ds:schemaRef ds:uri="http://schemas.microsoft.com/office/2006/documentManagement/types"/>
    <ds:schemaRef ds:uri="http://www.w3.org/XML/1998/namespace"/>
    <ds:schemaRef ds:uri="http://schemas.openxmlformats.org/package/2006/metadata/core-properties"/>
    <ds:schemaRef ds:uri="http://purl.org/dc/dcmitype/"/>
    <ds:schemaRef ds:uri="ce0cc2d2-16a7-4d5b-b176-3ff194c24b5b"/>
    <ds:schemaRef ds:uri="http://purl.org/dc/elements/1.1/"/>
    <ds:schemaRef ds:uri="http://purl.org/dc/terms/"/>
    <ds:schemaRef ds:uri="http://schemas.microsoft.com/office/infopath/2007/PartnerControls"/>
    <ds:schemaRef ds:uri="d8a7f8ae-9127-415a-a526-64a61f41bf3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603</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Impact</vt:lpstr>
      <vt:lpstr>Main Event</vt:lpstr>
      <vt:lpstr>Degree apprenticeships cv writing   virtual interviews</vt:lpstr>
      <vt:lpstr>What are apprenticeships?</vt:lpstr>
      <vt:lpstr>The levels of apprenticeships</vt:lpstr>
      <vt:lpstr>Degree apprenticeships available</vt:lpstr>
      <vt:lpstr>Find an apprenticeship</vt:lpstr>
      <vt:lpstr>Where to look?</vt:lpstr>
      <vt:lpstr>Cv writing</vt:lpstr>
      <vt:lpstr>CV - layout</vt:lpstr>
      <vt:lpstr>CV – General content</vt:lpstr>
      <vt:lpstr>Cv – personal statement</vt:lpstr>
      <vt:lpstr>Cv – key skills, education and career history</vt:lpstr>
      <vt:lpstr>Cv –personal interests and references</vt:lpstr>
      <vt:lpstr>Virtual interviews</vt:lpstr>
      <vt:lpstr>Virtual interviews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Degree apprenticeships cv writing   virtual interviews</dc:title>
  <dc:creator>Betsy Matthews</dc:creator>
  <cp:lastModifiedBy>Betsy Matthews</cp:lastModifiedBy>
  <cp:revision>1</cp:revision>
  <dcterms:created xsi:type="dcterms:W3CDTF">2020-07-14T14:41:17Z</dcterms:created>
  <dcterms:modified xsi:type="dcterms:W3CDTF">2020-07-14T14:42:07Z</dcterms:modified>
</cp:coreProperties>
</file>