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79" r:id="rId20"/>
    <p:sldId id="280" r:id="rId21"/>
    <p:sldId id="282" r:id="rId22"/>
    <p:sldId id="283" r:id="rId23"/>
    <p:sldId id="284" r:id="rId24"/>
    <p:sldId id="285" r:id="rId25"/>
    <p:sldId id="287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4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0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5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7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2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63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9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A091-8FB0-4132-967D-06EEA5259C1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9C21-219D-49DA-A4EE-00C12D8DA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4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257800" cy="2387600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1-</a:t>
            </a:r>
            <a:b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Living World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43575" cy="1655762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 YOUR MEMORY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5" y="1030288"/>
            <a:ext cx="4127705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ANSWERS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6449785" cy="58619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 smtClean="0"/>
              <a:t>Q1) Using figure 1 calculate the temperature range for a tropical forest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Q2) Using figure 1, what is the total annual rainfall in a tropical forest 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Q3) </a:t>
            </a:r>
            <a:r>
              <a:rPr lang="en-GB" sz="3000" dirty="0" smtClean="0"/>
              <a:t>Using figure 1, what is the maximum temperature in a tropical rainforest? 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Q4) Using figure 1, what is the minimum amount of rainfall in a tropical forest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Q5) </a:t>
            </a:r>
            <a:r>
              <a:rPr lang="en-GB" sz="3000" dirty="0" smtClean="0"/>
              <a:t>Using figure 1 describe what the climate of a tropical forest is like </a:t>
            </a: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994073" y="685801"/>
            <a:ext cx="4811484" cy="5812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4073" y="6396335"/>
            <a:ext cx="437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Figure 1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4196" y="1397465"/>
            <a:ext cx="6245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= 2 (Highest (29) – LOWEST (27)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196" y="2521006"/>
            <a:ext cx="6245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=2161mm (add all the rainfall values together)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896" y="3696188"/>
            <a:ext cx="6245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=29°C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96" y="4833747"/>
            <a:ext cx="6245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smtClean="0">
                <a:solidFill>
                  <a:srgbClr val="FF0000"/>
                </a:solidFill>
              </a:rPr>
              <a:t>= 65 </a:t>
            </a:r>
            <a:r>
              <a:rPr lang="en-GB" sz="2200" b="1" i="1" dirty="0" smtClean="0">
                <a:solidFill>
                  <a:srgbClr val="FF0000"/>
                </a:solidFill>
              </a:rPr>
              <a:t>mm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597" y="6011614"/>
            <a:ext cx="6245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Hot and humid, high but variable rainfall. There are  no distinct seasons in tropical forests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Causes of deforestation 6.2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6449785" cy="5861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 smtClean="0"/>
              <a:t>Q1) What is deforestation?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Q2) What is your case-study for tropical forests?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Q3) Using figure 8, which region of the world had the greatest rate of deforestation?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Q4)Why do some countries deforest more than others?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Q5) </a:t>
            </a:r>
            <a:r>
              <a:rPr lang="en-GB" sz="3000" dirty="0" smtClean="0"/>
              <a:t>Explain one cause of deforestation</a:t>
            </a: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630" y="215901"/>
            <a:ext cx="5473700" cy="57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ANSWERS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6449785" cy="5861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 smtClean="0"/>
              <a:t>Q1) What is deforestation?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Q2) What is your case-study for tropical forests?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Q3) Using figure 8, which region of the world had the greatest rate of deforestation?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Q4)Why do some countries deforest more than others?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Q5) </a:t>
            </a:r>
            <a:r>
              <a:rPr lang="en-GB" sz="3000" dirty="0" smtClean="0"/>
              <a:t>Explain one cause of deforestation</a:t>
            </a: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630" y="215901"/>
            <a:ext cx="5473700" cy="5795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45" y="1016465"/>
            <a:ext cx="660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The chopping down and removal of trees to clear an area of forest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45" y="2367516"/>
            <a:ext cx="6607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Malaysia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845" y="4036441"/>
            <a:ext cx="6607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Central America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22" y="5241670"/>
            <a:ext cx="660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They have more tropical forests, their main income (primary industry in LICS/NEEs), land needed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22" y="6141154"/>
            <a:ext cx="660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Logging, Road building, Mineral extraction/mining, energy/HEP, commercial farming/subsistence farming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Impacts of deforestation 6.3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What is selective logging?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Q2) What is commercial farming?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Q3) </a:t>
            </a:r>
            <a:r>
              <a:rPr lang="en-GB" sz="3000" dirty="0" smtClean="0"/>
              <a:t>Outline one impact of deforestation?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Q4) How does deforestation create economic advantages but at a cost to the environment?</a:t>
            </a: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9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ANSWERS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6092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What is selective logging?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 smtClean="0"/>
              <a:t>Q2) What is commercial farming?</a:t>
            </a:r>
            <a:endParaRPr lang="en-GB" sz="3000" dirty="0"/>
          </a:p>
          <a:p>
            <a:pPr marL="0" indent="0">
              <a:spcBef>
                <a:spcPts val="0"/>
              </a:spcBef>
              <a:buNone/>
            </a:pPr>
            <a:endParaRPr lang="en-GB" sz="3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/>
              <a:t>Q3) </a:t>
            </a:r>
            <a:r>
              <a:rPr lang="en-GB" sz="3000" dirty="0" smtClean="0"/>
              <a:t>Outline one impact of deforestation?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Q4) How does deforestation create economic advantages but at a cost to the environment?</a:t>
            </a: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7845" y="1130765"/>
            <a:ext cx="1131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The cutting down of trees which are mature or inferior to encourage the growth of the remaining trees in the forest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45" y="2265761"/>
            <a:ext cx="11310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Farming to sell produce for a profit to retailers or food processing companies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03636"/>
            <a:ext cx="11310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Climate change- Tropical forests are carbon stores, if trees are chopped down carbon is released into the atmosphere, as it is a greenhouse gas it increases global warming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Loss of biodiversity- As trees are chopped down, animals habitats are lost, this may result in extinctions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Soil erosion- Tree roots hold soil together, if the trees are removed the soil is loose and exposed, the rain washes the soil and nutrients away- this is called leaching 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844" y="5521436"/>
            <a:ext cx="12034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Economic advantages- it generates an income from logging/mining and selling the products, through </a:t>
            </a:r>
            <a:r>
              <a:rPr lang="en-GB" sz="2200" b="1" i="1" dirty="0">
                <a:solidFill>
                  <a:srgbClr val="FF0000"/>
                </a:solidFill>
              </a:rPr>
              <a:t>e</a:t>
            </a:r>
            <a:r>
              <a:rPr lang="en-GB" sz="2200" b="1" i="1" dirty="0" smtClean="0">
                <a:solidFill>
                  <a:srgbClr val="FF0000"/>
                </a:solidFill>
              </a:rPr>
              <a:t>mployment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Cost to the environment- Soil erosion, water pollution, forest fires, plant and animal extinctions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Managing tropical forests 6.4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Why do we need to protect tropical forests?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Q2) What is selective logging?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Q3) </a:t>
            </a:r>
            <a:r>
              <a:rPr lang="en-GB" sz="3000" dirty="0" smtClean="0"/>
              <a:t>What is sustainability?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Q4) What is debt reduction?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Q5) Outline one way we can manage tropical forests sustainably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8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ANSWERS-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5" y="7906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Why do we need to protect tropical forests?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Q2) What is selective logging?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Q3) </a:t>
            </a:r>
            <a:r>
              <a:rPr lang="en-GB" sz="3000" dirty="0" smtClean="0"/>
              <a:t>What is sustainability?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Q4) What is debt reduction?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3465"/>
            <a:ext cx="11310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Biodiversity- Tropical forests contain more than 50% of the worlds plant and animal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Medicine- 25% of medicines are from tropical forests, also new possible cures yet to be discovered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Climate change- Tropical forests store carbon dioxide (carbon store) so less in the atmosphere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Indigenous Tribes- people who are living in the forests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" y="3850632"/>
            <a:ext cx="1209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The cutting down of trees which are mature or inferior to encourage the growth of the remaining trees in the forest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" y="4942898"/>
            <a:ext cx="1209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Actions and progress that meets the needs of the present without reducing the ability of future generation to meet their needs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945" y="6176470"/>
            <a:ext cx="1209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Countries are relieved of their debt in return for protecting their tropical forests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ANSWERS-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Q5) Outline one way we can manage tropical forests sustainably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7845" y="2184400"/>
            <a:ext cx="1209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Selective logging and replanting- selecting the trees 1-2 years prior to be chopped down, then chopping them down, then replanting afterwards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Conservation and education- encourages the preservation of forest through nature reserves and research.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Ecotourism- holidays which introduce people to the natural world and how to protect it, people would stay in eco-lodges etc..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International agreements- e.g. debt reduction- agreeing to reduce a countries debt and in return they reduce their rate of deforestation.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Cold environments 8.1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Where are polar environments located in the world?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Q2) Where are tundra environments located in the world?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/>
              <a:t>Q3) </a:t>
            </a:r>
            <a:r>
              <a:rPr lang="en-GB" sz="3000" dirty="0" smtClean="0"/>
              <a:t>What is permafrost?</a:t>
            </a:r>
            <a:endParaRPr lang="en-GB" sz="3000" dirty="0"/>
          </a:p>
          <a:p>
            <a:pPr marL="0" indent="0">
              <a:spcBef>
                <a:spcPts val="0"/>
              </a:spcBef>
              <a:buNone/>
            </a:pPr>
            <a:endParaRPr lang="en-GB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 smtClean="0"/>
              <a:t>Q4) Identify one difference between a polar and tundra environment</a:t>
            </a:r>
          </a:p>
          <a:p>
            <a:pPr marL="0" indent="0">
              <a:spcBef>
                <a:spcPts val="0"/>
              </a:spcBef>
              <a:buNone/>
            </a:pPr>
            <a:endParaRPr lang="en-GB" sz="3000" dirty="0"/>
          </a:p>
          <a:p>
            <a:pPr marL="0" indent="0">
              <a:spcBef>
                <a:spcPts val="0"/>
              </a:spcBef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7845" y="1096470"/>
            <a:ext cx="1209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Generally polar environments are located in the very north of the northern hemisphere and south of the southern hemisphere. For example Antarctica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" y="2197171"/>
            <a:ext cx="1209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Tundra environments are slightly below polar environments on the line of latitude, they are found in the northern part of the northern hemisphere. For example North Canada.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" y="3240406"/>
            <a:ext cx="1209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Permanently frozen ground found in polar and tundra regions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27132"/>
            <a:ext cx="1209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Temperature- tundra is slightly warmer than polar as it a few degrees lower in latitude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Soil- Permafrost in polar, in tundra the permafrost melts during the summer/warmer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Plants- few plants in the polar region, more found in tundra such as the bearberry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Animals- well adapted animals in polar </a:t>
            </a:r>
            <a:r>
              <a:rPr lang="en-GB" sz="2200" b="1" i="1" dirty="0" err="1" smtClean="0">
                <a:solidFill>
                  <a:srgbClr val="FF0000"/>
                </a:solidFill>
              </a:rPr>
              <a:t>e.g</a:t>
            </a:r>
            <a:r>
              <a:rPr lang="en-GB" sz="2200" b="1" i="1" dirty="0" smtClean="0">
                <a:solidFill>
                  <a:srgbClr val="FF0000"/>
                </a:solidFill>
              </a:rPr>
              <a:t> the polar bear, more variety in tundra e.g. the arctic fox, birds, insects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err="1" smtClean="0"/>
              <a:t>Geog</a:t>
            </a:r>
            <a:r>
              <a:rPr lang="en-GB" b="1" dirty="0" smtClean="0"/>
              <a:t> your memory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How have plants (such as the bearberry) adapted to living in a cold environment?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7845" y="1682484"/>
            <a:ext cx="1209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Grows low to the ground, so it is protected from strong winds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Hairy stems insulate the plant from cold temperatures/snow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Bright red berries attract birds and help spread the seeds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861" y="2407210"/>
            <a:ext cx="11818255" cy="586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 smtClean="0"/>
              <a:t>Q2) Outline one way we can manage tropical forests sustainably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4861" y="3826400"/>
            <a:ext cx="1209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Selective logging and replanting- selecting the trees 1-2 years prior to be chopped down, then chopping them down, then replanting afterwards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Conservation and education- encourages the preservation of forest through nature reserves and research.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Ecotourism- holidays which introduce people to the natural world and how to protect it, people would stay in eco-lodges etc..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International agreements- e.g. debt reduction- agreeing to reduce a countries debt and in return they reduce their rate of deforestation.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5029"/>
          </a:xfrm>
          <a:solidFill>
            <a:srgbClr val="92D050"/>
          </a:solidFill>
        </p:spPr>
        <p:txBody>
          <a:bodyPr/>
          <a:lstStyle/>
          <a:p>
            <a:r>
              <a:rPr lang="en-GB" b="1" dirty="0" smtClean="0"/>
              <a:t>Ecosystems- 5.1 + 5.2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427162"/>
            <a:ext cx="11468101" cy="4663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Q1) What is an ecosystem?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Q2) What is a producer?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Q3) What is a consumer?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Q4) What is the role of a decomposer in an ecosystem?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Q5) How can change such as deforestation affect an ecosystem?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7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Opportunities and challenges in cold environments 8.2-8.3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What is your cold environment case-study?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Q2) Where is this located in the world?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Q3) </a:t>
            </a:r>
            <a:r>
              <a:rPr lang="en-GB" sz="3000" dirty="0" smtClean="0"/>
              <a:t>How many people are employed in coal mining here?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Q4) How many species are fish are found in the Barent Sea?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Q5) Outline one opportunity for development in this cold environment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0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Opportunities and challenges in cold environments 8.2-8.3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000" dirty="0" smtClean="0"/>
              <a:t>Q1) What is your cold environment case-study?</a:t>
            </a:r>
          </a:p>
          <a:p>
            <a:pPr marL="0" indent="0">
              <a:spcBef>
                <a:spcPts val="0"/>
              </a:spcBef>
              <a:buNone/>
            </a:pPr>
            <a:endParaRPr lang="en-GB" sz="3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 smtClean="0"/>
              <a:t>Q2) Where is this located in the world?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000" dirty="0"/>
              <a:t>Q3) </a:t>
            </a:r>
            <a:r>
              <a:rPr lang="en-GB" sz="3000" dirty="0" smtClean="0"/>
              <a:t>How many people are employed in coal mining here?</a:t>
            </a:r>
            <a:endParaRPr lang="en-GB" sz="3000" dirty="0"/>
          </a:p>
          <a:p>
            <a:pPr marL="0" indent="0">
              <a:spcBef>
                <a:spcPts val="0"/>
              </a:spcBef>
              <a:buNone/>
            </a:pPr>
            <a:endParaRPr lang="en-GB" sz="3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3000" dirty="0" smtClean="0"/>
              <a:t>Q4) How many species are fish are found in the Barent Sea?</a:t>
            </a:r>
          </a:p>
          <a:p>
            <a:pPr marL="0" indent="0">
              <a:spcBef>
                <a:spcPts val="600"/>
              </a:spcBef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1045" y="1159970"/>
            <a:ext cx="1209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Svalbard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145" y="2004397"/>
            <a:ext cx="1209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Svalbard is an island in the most northerly part of the world, (80°N), it is the territory of Norway, located in the north Atlantic Ocean 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645" y="2989540"/>
            <a:ext cx="1209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300 people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045" y="3797581"/>
            <a:ext cx="1209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150 species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Opportunities and challenges in cold environments 8.2-8.3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000" dirty="0" smtClean="0"/>
              <a:t>Q5) Outline one opportunity for development in this cold environment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28233"/>
            <a:ext cx="12306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Coal Mining/Mineral extraction- employs 300 people, provides and income through trade, however it is controversial environmentally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Geothermal energy/energy developments- Svalbard utilises its natural geothermal energy for power stations which serve all of Svalbard- this is a likely source of energy for the future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Fishing- Barent sea is rich with 150 species of fish, this can be traded and sold to bring in an income, however it is monitored to prevent overfishing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Tourism- provides 300 jobs (as many as mining), popular attractions include the northern lights, glaciers and the wildlife, 70,000 tourists visited Longyearbyen in 2011</a:t>
            </a:r>
          </a:p>
          <a:p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Opportunities and challenges in cold environments 8.2-8.3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What is meant by the term infrastructure?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Q2) Why is construction (building things) so difficult in Svalbard?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Q3) </a:t>
            </a:r>
            <a:r>
              <a:rPr lang="en-GB" sz="3000" dirty="0" smtClean="0"/>
              <a:t>Outline one challenge to development in cold environments?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ANSWERS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What is meant by the term infrastructure?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Q2) Why is construction (building things) so difficult in Svalbard?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Q3) </a:t>
            </a:r>
            <a:r>
              <a:rPr lang="en-GB" sz="3000" dirty="0" smtClean="0"/>
              <a:t>Outline one challenge to development in cold environments?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772" y="2337744"/>
            <a:ext cx="1209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Extreme temperatures of -30°C makes manual labour difficult/risk of frostbite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Most construction work has to be done in the summer due to the temperature and hours of sunlight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Permafrost/frozen ground makes laying pipes more difficult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045" y="1159970"/>
            <a:ext cx="1209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err="1" smtClean="0">
                <a:solidFill>
                  <a:srgbClr val="FF0000"/>
                </a:solidFill>
              </a:rPr>
              <a:t>Thiings</a:t>
            </a:r>
            <a:r>
              <a:rPr lang="en-GB" sz="2200" b="1" i="1" dirty="0" smtClean="0">
                <a:solidFill>
                  <a:srgbClr val="FF0000"/>
                </a:solidFill>
              </a:rPr>
              <a:t> that help humans to live somewhere, water, electricity, roads and paths, hospitals </a:t>
            </a:r>
            <a:r>
              <a:rPr lang="en-GB" sz="2200" b="1" i="1" smtClean="0">
                <a:solidFill>
                  <a:srgbClr val="FF0000"/>
                </a:solidFill>
              </a:rPr>
              <a:t>, schools.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" y="3696188"/>
            <a:ext cx="1209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Extreme temperatures- winter temperatures can fall below </a:t>
            </a:r>
            <a:r>
              <a:rPr lang="en-GB" sz="2200" b="1" i="1" dirty="0">
                <a:solidFill>
                  <a:srgbClr val="FF0000"/>
                </a:solidFill>
              </a:rPr>
              <a:t>-</a:t>
            </a:r>
            <a:r>
              <a:rPr lang="en-GB" sz="2200" b="1" i="1" dirty="0" smtClean="0">
                <a:solidFill>
                  <a:srgbClr val="FF0000"/>
                </a:solidFill>
              </a:rPr>
              <a:t>30°C, this brings a risk of frostbite and hyperthermia, lots of layers of clothing have to be worn- this can slow down work and make it more difficult.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Construction- most construction work takes place in the summer due to the temperatures and day light hours, the permafrost has to be protected from melting and damaging the ground underneath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Services- Pipes for water, power, sewage/sanitation have to be raised above the ground to prevent them from damaging the permafrost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Accessibility- Svalbard is not very accessible, it has one port, one air port and only 50km of road in Longyearbyen, most people travel by snow mobil</a:t>
            </a:r>
            <a:r>
              <a:rPr lang="en-GB" sz="2200" b="1" i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558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Cold environments under threat and management 8.4-8-5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What is meant by a ‘fragile environment’ 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Q2) How are cold environments being damaged?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Q3</a:t>
            </a:r>
            <a:r>
              <a:rPr lang="en-GB" sz="3000" dirty="0"/>
              <a:t>) </a:t>
            </a:r>
            <a:r>
              <a:rPr lang="en-GB" sz="3000" dirty="0" smtClean="0"/>
              <a:t>What is meant by a wilderness area?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Q4) How can technology help protect cold environments?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Q5) How can governments help protect cold environments?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ANSWERS-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11818255" cy="5861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Q1) What is meant by a ‘fragile environment’ 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Q2) How are cold environments being damaged?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Q3</a:t>
            </a:r>
            <a:r>
              <a:rPr lang="en-GB" sz="3000" dirty="0"/>
              <a:t>) </a:t>
            </a:r>
            <a:r>
              <a:rPr lang="en-GB" sz="3000" dirty="0" smtClean="0"/>
              <a:t>What is meant by a wilderness area?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Q4) How can technology help protect cold environments?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Q5) How can governments help protect cold environments?</a:t>
            </a: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1045" y="1159970"/>
            <a:ext cx="1209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An environment which is both easily disturbed and hard to restore if damaged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45" y="2239470"/>
            <a:ext cx="1209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Drilling for oil can result in oil spills which damage the environment and the things living in it, off roading by tourists damages the permafrost and the ground underneath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45" y="3272803"/>
            <a:ext cx="1209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A natural area which has not been significantly modified by human activity. These are the most intact, undisturbed places left on earth 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745" y="4464625"/>
            <a:ext cx="1209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Pipelines (like the trans-Alaskan pipeline) raised above the ground transport oil across countries, they are raised to reduce the damage to the permafrost and allow the caribou to migrate, automatic shut </a:t>
            </a:r>
            <a:r>
              <a:rPr lang="en-GB" sz="2200" b="1" i="1" smtClean="0">
                <a:solidFill>
                  <a:srgbClr val="FF0000"/>
                </a:solidFill>
              </a:rPr>
              <a:t>off systems </a:t>
            </a:r>
            <a:r>
              <a:rPr lang="en-GB" sz="2200" b="1" i="1" dirty="0" smtClean="0">
                <a:solidFill>
                  <a:srgbClr val="FF0000"/>
                </a:solidFill>
              </a:rPr>
              <a:t>if there is a leak to prevent oil spills damaging the environment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045" y="5941552"/>
            <a:ext cx="11615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Laws and policies can be made to protect wilderness areas, for example the Antarctic treaty. This was put in place to prevent any economic development, promote scientific research.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252"/>
            <a:ext cx="12192000" cy="7137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3600" b="1" dirty="0" smtClean="0"/>
              <a:t>ANSWERS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7901"/>
            <a:ext cx="11468101" cy="466328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/>
              <a:t>Q1) What is an ecosystem?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/>
              <a:t>Q2) What is a producer?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/>
              <a:t>Q3) What is a consumer?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/>
              <a:t>Q4) What is the role of a decomposer in an ecosystem?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/>
              <a:t>Q5) How can change such as deforestation affect an ecosystem?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249" y="2207920"/>
            <a:ext cx="1146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An organism or plant that is able to absorb energy from the sun from photosynthesis (makes its own energy)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49" y="1358623"/>
            <a:ext cx="11468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A community of plants and animals that interact with each other and their physical environment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7" y="3128512"/>
            <a:ext cx="11468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A creature that eats animals and/or plants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49" y="4128960"/>
            <a:ext cx="1146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A decomposer such as bacteria or fungi breaks down dead plant and animal material adding nutrients to the soil (it is part of the nutrient cycle)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49" y="5086098"/>
            <a:ext cx="114681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Changes in ecosystems can upset the balance of them for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Deforestation would destroy habitats for animals, it would also affect the nutrient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Draining ponds for farming will result in aquatic plants and animals dying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Adding fertiliser to water sources such as ponds can lead to eutrophication, this will reduce the amount of oxygen in the water so plant and animal life will die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5029"/>
          </a:xfrm>
          <a:solidFill>
            <a:srgbClr val="92D050"/>
          </a:solidFill>
        </p:spPr>
        <p:txBody>
          <a:bodyPr/>
          <a:lstStyle/>
          <a:p>
            <a:r>
              <a:rPr lang="en-GB" b="1" dirty="0" smtClean="0"/>
              <a:t>Global Ecosystems- 5.3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427162"/>
            <a:ext cx="11468101" cy="4663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Q1) What is the geographical term for a large scale ecosystem?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Q2) Where </a:t>
            </a:r>
            <a:r>
              <a:rPr lang="en-GB" dirty="0"/>
              <a:t>are hot deserts located in the world? And give an example of 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Q3) Where are tropical forests located in the world? And give an example of 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Q4) Why are tropical forests located in this part of the world?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Q5) Why do polar regions have low temperatures throughout the year?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517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ANSWERS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49" y="823004"/>
            <a:ext cx="11468101" cy="575740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Q1) What is the geographical term for a large scale ecosystem?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Q2) Where </a:t>
            </a:r>
            <a:r>
              <a:rPr lang="en-GB" dirty="0"/>
              <a:t>are hot deserts located in the world? And give an example of 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Q3) Where are tropical forests located in the world? And give an example of 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Q4) Why are tropical forests located in this part of the world?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Q5) Why do polar regions have low temperatures throughout the year?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1948" y="1937030"/>
            <a:ext cx="1146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Generally hot deserts are found on the tropics/ tropic of cancer (30°N) and tropic of Capricorn (30°S). An example is the Sahara desert in North Africa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49" y="1124732"/>
            <a:ext cx="11468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A biome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559" y="2974304"/>
            <a:ext cx="10692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Generally tropical forests are found on/near to the equator (0°), An example is the Amazon Rainforest in South America. One exception however is the tropical forest found in east Australia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49" y="4350133"/>
            <a:ext cx="1146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Tropical forests are found in this area as it is an area of low pressure, meaning it rains a lot, It is also directly on the equator meaning lots of sunlight this allows there to be lots of plant growth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49" y="5350581"/>
            <a:ext cx="114681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>
                <a:solidFill>
                  <a:srgbClr val="FF0000"/>
                </a:solidFill>
              </a:rPr>
              <a:t>The reason is because the sun hits the polar regions at a very low angle so they receive a small fraction of the energy that the equator receives, resulting in lower temperatures</a:t>
            </a:r>
            <a:r>
              <a:rPr lang="en-GB" sz="2200" b="1" i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The tilt of the earth means that the suns rays are dispersed unevenly meaning the polar regions get the least energy and therefore the lowest temperatures </a:t>
            </a:r>
            <a:endParaRPr lang="en-GB" sz="2200" b="1" i="1" dirty="0">
              <a:solidFill>
                <a:srgbClr val="FF0000"/>
              </a:solidFill>
            </a:endParaRPr>
          </a:p>
          <a:p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5029"/>
          </a:xfrm>
          <a:solidFill>
            <a:srgbClr val="92D050"/>
          </a:solidFill>
        </p:spPr>
        <p:txBody>
          <a:bodyPr/>
          <a:lstStyle/>
          <a:p>
            <a:r>
              <a:rPr lang="en-GB" b="1" dirty="0" smtClean="0"/>
              <a:t>Global Ecosystems- 6.1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427161"/>
            <a:ext cx="11468101" cy="50716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Q1) What is the climate of a tropical rainforest like?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Q2) Define the term biodiversity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Q3) </a:t>
            </a:r>
            <a:r>
              <a:rPr lang="en-GB" dirty="0" smtClean="0"/>
              <a:t>What are the 4 layers of the rainforest? (and put them in the correct order of height)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Q4) Identify one plant from a tropical rainforest and explain how it has adapted to survive there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Q5) Identify one </a:t>
            </a:r>
            <a:r>
              <a:rPr lang="en-GB" dirty="0" smtClean="0"/>
              <a:t>animal </a:t>
            </a:r>
            <a:r>
              <a:rPr lang="en-GB" dirty="0"/>
              <a:t>from a tropical rainforest and explain how it has adapted to survive there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874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ANSWERS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9" y="848078"/>
            <a:ext cx="11468101" cy="6009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Q1) What is the climate of a tropical rainforest like?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Q2) Define the term biodiversity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Q3) </a:t>
            </a:r>
            <a:r>
              <a:rPr lang="en-GB" dirty="0" smtClean="0"/>
              <a:t>What are the 4 layers of the rainforest?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Q4) Identify one plant from a tropical rainforest and explain how it has adapted to survive there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1947" y="2204560"/>
            <a:ext cx="11468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The variety of life in the world or a particular habitat e.g. in a tropical rainforest 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48" y="1152536"/>
            <a:ext cx="1183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Very high temperatures throughout the year and variable but high rainfall. There are no clear seasons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054" y="3133209"/>
            <a:ext cx="10692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Shrub/ground layer, Lower canopy, Middle canopy, Top canopy/emergent layer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48" y="4236562"/>
            <a:ext cx="114681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Drip tip leaf- this has a conical shape and drip tip at the end of the leaf to allow excess water to be removed, this prevents the leaf from growing mould/bacteria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Buttress roots- Large exposed roots used to support the tallest emergent trees, they are able to absorb nutrients to support plant growth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Lianas/strangler figs- these are woody creepers which wrap themselves around other trees to support them, they are epiphytes absorb nutrients from other plants to help them grow</a:t>
            </a:r>
          </a:p>
          <a:p>
            <a:r>
              <a:rPr lang="en-GB" sz="2200" b="1" i="1" dirty="0">
                <a:solidFill>
                  <a:srgbClr val="FF0000"/>
                </a:solidFill>
              </a:rPr>
              <a:t>*add in any other specific ones you may have taught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874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ANSWERS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189136" y="1081092"/>
            <a:ext cx="12002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Q5) Identify one animal from a tropical rainforest and explain how it has adapted to survive there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136" y="2049784"/>
            <a:ext cx="114681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Howler Monkey- has a tail to help it move/swing through the trees, it also has hands to allow it to grip onto branches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Sloth- moves very slowly to conserve energy, overtime the sloth turns green as it doesn’t wash, this allows it to camouflage, long claws to grip onto the trees when climbing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 smtClean="0">
                <a:solidFill>
                  <a:srgbClr val="FF0000"/>
                </a:solidFill>
              </a:rPr>
              <a:t>*add in any other specific ones you may have taught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Global Ecosystems- 6.1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5" y="765210"/>
            <a:ext cx="6449785" cy="58619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 smtClean="0"/>
              <a:t>Q1) Using figure 1 calculate the temperature range for a tropical forest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Q2) Using figure 1, what is the total annual rainfall in a tropical forest 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Q3) </a:t>
            </a:r>
            <a:r>
              <a:rPr lang="en-GB" sz="3000" dirty="0" smtClean="0"/>
              <a:t>Using figure 1, what is the maximum temperature in a tropical rainforest? 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Q4) Using figure 1, what is the minimum amount of rainfall in a tropical forest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Q5) </a:t>
            </a:r>
            <a:r>
              <a:rPr lang="en-GB" sz="3000" dirty="0" smtClean="0"/>
              <a:t>Using figure 1 describe what the climate of a tropical forest is like </a:t>
            </a: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385474" y="184258"/>
            <a:ext cx="5999747" cy="6713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4073" y="6396335"/>
            <a:ext cx="437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Figure 1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941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2888</Words>
  <Application>Microsoft Office PowerPoint</Application>
  <PresentationFormat>Widescreen</PresentationFormat>
  <Paragraphs>310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Paper 1- The Living World</vt:lpstr>
      <vt:lpstr>Ecosystems- 5.1 + 5.2</vt:lpstr>
      <vt:lpstr>ANSWERS</vt:lpstr>
      <vt:lpstr>Global Ecosystems- 5.3</vt:lpstr>
      <vt:lpstr>ANSWERS</vt:lpstr>
      <vt:lpstr>Global Ecosystems- 6.1</vt:lpstr>
      <vt:lpstr>ANSWERS</vt:lpstr>
      <vt:lpstr>ANSWERS</vt:lpstr>
      <vt:lpstr>Global Ecosystems- 6.1 </vt:lpstr>
      <vt:lpstr>ANSWERS</vt:lpstr>
      <vt:lpstr>Causes of deforestation 6.2</vt:lpstr>
      <vt:lpstr>ANSWERS</vt:lpstr>
      <vt:lpstr>Impacts of deforestation 6.3</vt:lpstr>
      <vt:lpstr>ANSWERS</vt:lpstr>
      <vt:lpstr>Managing tropical forests 6.4</vt:lpstr>
      <vt:lpstr>ANSWERS- </vt:lpstr>
      <vt:lpstr>ANSWERS- </vt:lpstr>
      <vt:lpstr>Cold environments 8.1</vt:lpstr>
      <vt:lpstr>Geog your memory</vt:lpstr>
      <vt:lpstr>Opportunities and challenges in cold environments 8.2-8.3</vt:lpstr>
      <vt:lpstr>Opportunities and challenges in cold environments 8.2-8.3</vt:lpstr>
      <vt:lpstr>Opportunities and challenges in cold environments 8.2-8.3</vt:lpstr>
      <vt:lpstr>Opportunities and challenges in cold environments 8.2-8.3</vt:lpstr>
      <vt:lpstr>ANSWERS</vt:lpstr>
      <vt:lpstr>Cold environments under threat and management 8.4-8-5</vt:lpstr>
      <vt:lpstr>ANSWERS-</vt:lpstr>
    </vt:vector>
  </TitlesOfParts>
  <Company>Alderbrook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Economic World</dc:title>
  <dc:creator>Mrs M Walshe</dc:creator>
  <cp:lastModifiedBy>Kerry Mills</cp:lastModifiedBy>
  <cp:revision>54</cp:revision>
  <dcterms:created xsi:type="dcterms:W3CDTF">2019-01-29T09:00:13Z</dcterms:created>
  <dcterms:modified xsi:type="dcterms:W3CDTF">2021-11-25T11:29:50Z</dcterms:modified>
</cp:coreProperties>
</file>