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3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285388102/aqa-9-1-new-gcse-spanish-second-specimen-foundation-reading-paper-trickyuseful-vocabulary-flash-cards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Q5 on Higher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Q12 on Higher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Q14 on Higher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https://quizlet.com/285388102/aqa-9-1-new-gcse-spanish-second-specimen-foundation-reading-paper-trickyuseful-vocabulary-flash-cards/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Q1 on Higher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3.png"/><Relationship Id="rId4" Type="http://schemas.openxmlformats.org/officeDocument/2006/relationships/hyperlink" Target="https://quizlet.com/285388102/aqa-9-1-new-gcse-spanish-second-specimen-foundation-reading-paper-trickyuseful-vocabulary-flash-card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0400" y="0"/>
            <a:ext cx="2313600" cy="23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399925" y="319950"/>
            <a:ext cx="6021300" cy="1255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u="sng">
                <a:latin typeface="Comic Sans MS"/>
                <a:ea typeface="Comic Sans MS"/>
                <a:cs typeface="Comic Sans MS"/>
                <a:sym typeface="Comic Sans MS"/>
              </a:rPr>
              <a:t>Strategies for success in the foundation reading paper</a:t>
            </a:r>
            <a:endParaRPr sz="3000" b="1"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3450" y="2630625"/>
            <a:ext cx="1970551" cy="1315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650" y="1949476"/>
            <a:ext cx="6921050" cy="2849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29049" cy="306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4525" y="1062850"/>
            <a:ext cx="3520675" cy="263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300" y="3274950"/>
            <a:ext cx="4310549" cy="143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57250" y="3696600"/>
            <a:ext cx="4141275" cy="134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>
            <a:off x="229550" y="668652"/>
            <a:ext cx="373800" cy="16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B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5129050" y="0"/>
            <a:ext cx="4014900" cy="1008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Advice: when reading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authentic texts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don’t worry about understand absolutely everything; look out for any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clues or key words 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that you can.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1366400" y="1242000"/>
            <a:ext cx="1999800" cy="1887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3857250" y="1872075"/>
            <a:ext cx="1053000" cy="155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838025" y="2027475"/>
            <a:ext cx="3138900" cy="155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2610800" y="2565675"/>
            <a:ext cx="555300" cy="155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Shape 193"/>
          <p:cNvSpPr/>
          <p:nvPr/>
        </p:nvSpPr>
        <p:spPr>
          <a:xfrm>
            <a:off x="1477500" y="2721075"/>
            <a:ext cx="1422000" cy="155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Shape 194"/>
          <p:cNvSpPr/>
          <p:nvPr/>
        </p:nvSpPr>
        <p:spPr>
          <a:xfrm>
            <a:off x="2899500" y="2721075"/>
            <a:ext cx="1322100" cy="155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5" name="Shape 19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4" y="8921"/>
            <a:ext cx="5035201" cy="3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82775" y="1062851"/>
            <a:ext cx="748825" cy="26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82775" y="2530402"/>
            <a:ext cx="748825" cy="225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8300" y="3274950"/>
            <a:ext cx="720522" cy="22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892075" y="3696600"/>
            <a:ext cx="792890" cy="26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00" y="55900"/>
            <a:ext cx="4816725" cy="4538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3850" y="3091550"/>
            <a:ext cx="3654050" cy="183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41850" y="3107813"/>
            <a:ext cx="2253450" cy="180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/>
          <p:nvPr/>
        </p:nvSpPr>
        <p:spPr>
          <a:xfrm rot="10800000">
            <a:off x="7773600" y="3810825"/>
            <a:ext cx="1370400" cy="738900"/>
          </a:xfrm>
          <a:prstGeom prst="rightArrow">
            <a:avLst>
              <a:gd name="adj1" fmla="val 45052"/>
              <a:gd name="adj2" fmla="val 50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Shape 208"/>
          <p:cNvSpPr txBox="1"/>
          <p:nvPr/>
        </p:nvSpPr>
        <p:spPr>
          <a:xfrm>
            <a:off x="5129050" y="0"/>
            <a:ext cx="4014900" cy="1365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Advice: in the question you can see the word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‘favorito’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 bold and you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must answer in Spanish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. You need to look for phrases about each person’s favourite aspect of holidays and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only copy out the nouns directly from the text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3986400" y="1145525"/>
            <a:ext cx="585600" cy="1887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Shape 210"/>
          <p:cNvSpPr/>
          <p:nvPr/>
        </p:nvSpPr>
        <p:spPr>
          <a:xfrm>
            <a:off x="3003200" y="1290500"/>
            <a:ext cx="782100" cy="1887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3927500" y="2199950"/>
            <a:ext cx="726300" cy="1887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3003200" y="2352350"/>
            <a:ext cx="1568700" cy="1887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951750" y="2509200"/>
            <a:ext cx="1568700" cy="140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Shape 214"/>
          <p:cNvSpPr/>
          <p:nvPr/>
        </p:nvSpPr>
        <p:spPr>
          <a:xfrm>
            <a:off x="951750" y="2649600"/>
            <a:ext cx="621600" cy="1887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2200"/>
            <a:ext cx="6688500" cy="306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750" y="3186075"/>
            <a:ext cx="2785075" cy="38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750" y="3574900"/>
            <a:ext cx="3746874" cy="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750" y="3917925"/>
            <a:ext cx="3474225" cy="34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750" y="4260950"/>
            <a:ext cx="3691350" cy="29530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/>
          <p:nvPr/>
        </p:nvSpPr>
        <p:spPr>
          <a:xfrm>
            <a:off x="1774325" y="1427725"/>
            <a:ext cx="1036200" cy="2001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Shape 225"/>
          <p:cNvSpPr/>
          <p:nvPr/>
        </p:nvSpPr>
        <p:spPr>
          <a:xfrm>
            <a:off x="1204650" y="1627825"/>
            <a:ext cx="1139400" cy="2001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Shape 226"/>
          <p:cNvSpPr/>
          <p:nvPr/>
        </p:nvSpPr>
        <p:spPr>
          <a:xfrm>
            <a:off x="1204650" y="2143575"/>
            <a:ext cx="1917000" cy="2001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5375400" y="1062850"/>
            <a:ext cx="634500" cy="2001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3988150" y="1262950"/>
            <a:ext cx="479100" cy="2001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5069200" y="1627825"/>
            <a:ext cx="1085100" cy="2001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3988150" y="1772375"/>
            <a:ext cx="1577400" cy="2001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Shape 231"/>
          <p:cNvSpPr txBox="1"/>
          <p:nvPr/>
        </p:nvSpPr>
        <p:spPr>
          <a:xfrm>
            <a:off x="4132575" y="2952800"/>
            <a:ext cx="5011500" cy="21906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Advice: as with the previous questions you can LIFT a phrase directly from the text (as long as you don’t use verbs in the ‘yo’ form).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Q12.1 Can you find a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noun and adjective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 the sentence which tells you what ‘Apágalo’ is called?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Q12.2 Can you find an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infinitive phrase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 the sentence which mentions ‘los jóvenes’?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Q12.3 What is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worrying Eva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(i.e. the problem)?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Q12.4 What does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Eva think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about young people?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2" name="Shape 2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56500"/>
            <a:ext cx="20193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Shape 2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5750" y="3199513"/>
            <a:ext cx="1133475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Shape 23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225" y="3574925"/>
            <a:ext cx="115252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Shape 23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225" y="3917988"/>
            <a:ext cx="1152525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Shape 23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5275" y="4237150"/>
            <a:ext cx="1114425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974" y="571050"/>
            <a:ext cx="3872125" cy="447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418550" cy="54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Shape 2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35625" y="1096675"/>
            <a:ext cx="2437077" cy="54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Shape 2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24499" y="1791575"/>
            <a:ext cx="326707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Shape 2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24499" y="2229725"/>
            <a:ext cx="362902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Shape 2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35624" y="2579000"/>
            <a:ext cx="3000375" cy="28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Shape 24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39724" y="2928275"/>
            <a:ext cx="2428875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 txBox="1"/>
          <p:nvPr/>
        </p:nvSpPr>
        <p:spPr>
          <a:xfrm>
            <a:off x="4139725" y="0"/>
            <a:ext cx="5004300" cy="953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Advice: first make sure you know what is required by the questions (here you need to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the day in Spanish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). 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Q14.4 Two sentences mention sport (martes and sábado); which one mentions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participating in sport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49" name="Shape 24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301699" y="3450525"/>
            <a:ext cx="1680105" cy="159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/>
          <p:nvPr/>
        </p:nvSpPr>
        <p:spPr>
          <a:xfrm>
            <a:off x="5072000" y="3714425"/>
            <a:ext cx="2377200" cy="1068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1" name="Shape 25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" y="0"/>
            <a:ext cx="2329232" cy="31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139724" y="1771600"/>
            <a:ext cx="1085676" cy="325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139724" y="2158775"/>
            <a:ext cx="1085676" cy="358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Shape 254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139724" y="2557288"/>
            <a:ext cx="1085676" cy="331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Shape 25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139724" y="2928275"/>
            <a:ext cx="1085676" cy="346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50" y="0"/>
            <a:ext cx="5209150" cy="265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8675" y="2657100"/>
            <a:ext cx="2595500" cy="243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87725" y="2720188"/>
            <a:ext cx="1707650" cy="23043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/>
          <p:nvPr/>
        </p:nvSpPr>
        <p:spPr>
          <a:xfrm>
            <a:off x="5396225" y="2780787"/>
            <a:ext cx="373800" cy="21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4" name="Shape 264"/>
          <p:cNvSpPr txBox="1"/>
          <p:nvPr/>
        </p:nvSpPr>
        <p:spPr>
          <a:xfrm>
            <a:off x="5358750" y="0"/>
            <a:ext cx="3785400" cy="1031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Advice: here you must look for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words related to the options provided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make an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intelligent guess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if you don’t know the words in the text.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1952475" y="982400"/>
            <a:ext cx="504300" cy="2001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2668950" y="982400"/>
            <a:ext cx="470700" cy="2001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Shape 267"/>
          <p:cNvSpPr/>
          <p:nvPr/>
        </p:nvSpPr>
        <p:spPr>
          <a:xfrm>
            <a:off x="1477925" y="1264950"/>
            <a:ext cx="1409400" cy="2001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Shape 268"/>
          <p:cNvSpPr/>
          <p:nvPr/>
        </p:nvSpPr>
        <p:spPr>
          <a:xfrm>
            <a:off x="1986600" y="1547500"/>
            <a:ext cx="581400" cy="2001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Shape 269"/>
          <p:cNvSpPr/>
          <p:nvPr/>
        </p:nvSpPr>
        <p:spPr>
          <a:xfrm>
            <a:off x="3029625" y="1547500"/>
            <a:ext cx="993300" cy="2001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Shape 2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00" y="55900"/>
            <a:ext cx="5048200" cy="287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Shape 2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11925" y="753600"/>
            <a:ext cx="3403900" cy="438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 txBox="1"/>
          <p:nvPr/>
        </p:nvSpPr>
        <p:spPr>
          <a:xfrm>
            <a:off x="6910375" y="1231075"/>
            <a:ext cx="373800" cy="3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D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5648198" y="1393750"/>
            <a:ext cx="607800" cy="2001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Shape 278"/>
          <p:cNvSpPr txBox="1"/>
          <p:nvPr/>
        </p:nvSpPr>
        <p:spPr>
          <a:xfrm>
            <a:off x="5358600" y="0"/>
            <a:ext cx="3785400" cy="92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Advice: here you must look for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words related to the options provided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make an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intelligent guess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if you don’t know the words in the text.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4928753" y="1654000"/>
            <a:ext cx="1439400" cy="2001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Shape 280"/>
          <p:cNvSpPr/>
          <p:nvPr/>
        </p:nvSpPr>
        <p:spPr>
          <a:xfrm>
            <a:off x="4828800" y="3161800"/>
            <a:ext cx="915900" cy="1509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5968350" y="3137200"/>
            <a:ext cx="525900" cy="2001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Shape 282"/>
          <p:cNvSpPr/>
          <p:nvPr/>
        </p:nvSpPr>
        <p:spPr>
          <a:xfrm>
            <a:off x="5358600" y="2897700"/>
            <a:ext cx="1098600" cy="1509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4709975" y="3048600"/>
            <a:ext cx="607800" cy="1509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4709978" y="4394000"/>
            <a:ext cx="1502400" cy="2001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Shape 2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3700" y="70750"/>
            <a:ext cx="3204014" cy="2784851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Shape 290"/>
          <p:cNvSpPr txBox="1"/>
          <p:nvPr/>
        </p:nvSpPr>
        <p:spPr>
          <a:xfrm>
            <a:off x="205925" y="2915800"/>
            <a:ext cx="8821800" cy="1886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Hints: make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intelligent guesses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using what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know about the context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if you don’t know the exact meaning.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‘puedes’ - this is a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present-tense verb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 the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‘you’ (singular) form</a:t>
            </a:r>
            <a:endParaRPr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‘información sobre temas diferentes’ - can you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 out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the meanings of the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two words in the middle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‘ayer’ - this is a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time phrase</a:t>
            </a:r>
            <a:endParaRPr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‘vi’ - this is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past tense</a:t>
            </a:r>
            <a:endParaRPr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‘un anuncio’ - this is a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false friend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does not mean ‘announcement’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!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‘la semana que viene voy a ver’ - this is a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time phrase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a verb referring to the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future</a:t>
            </a:r>
            <a:endParaRPr b="1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91" name="Shape 2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50" y="0"/>
            <a:ext cx="5391875" cy="206838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Shape 292"/>
          <p:cNvSpPr/>
          <p:nvPr/>
        </p:nvSpPr>
        <p:spPr>
          <a:xfrm>
            <a:off x="4705600" y="1969500"/>
            <a:ext cx="1118100" cy="819300"/>
          </a:xfrm>
          <a:prstGeom prst="rightArrow">
            <a:avLst>
              <a:gd name="adj1" fmla="val 45052"/>
              <a:gd name="adj2" fmla="val 50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/>
          <p:nvPr/>
        </p:nvSpPr>
        <p:spPr>
          <a:xfrm>
            <a:off x="222175" y="3319400"/>
            <a:ext cx="5088000" cy="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password: ilovespanish</a:t>
            </a:r>
            <a:endParaRPr sz="30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98" name="Shape 2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25" y="50250"/>
            <a:ext cx="2091275" cy="70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Shape 299"/>
          <p:cNvSpPr txBox="1"/>
          <p:nvPr/>
        </p:nvSpPr>
        <p:spPr>
          <a:xfrm>
            <a:off x="7043150" y="119975"/>
            <a:ext cx="1788600" cy="7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Quizlet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300" name="Shape 3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425" y="834800"/>
            <a:ext cx="7529205" cy="2420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75" y="55925"/>
            <a:ext cx="4984776" cy="323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66475" y="2842650"/>
            <a:ext cx="2413375" cy="22578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5752475" y="2752624"/>
            <a:ext cx="373800" cy="21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4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6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5129050" y="0"/>
            <a:ext cx="4014900" cy="138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Advice: here you are looking for the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correct Spanish nouns which translate the English nouns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. There are some cognates here (e.g. ‘número de pasaporte’), but others like ‘dirección’ will require some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out-of-the-box thinking skills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!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00" y="70750"/>
            <a:ext cx="3662549" cy="267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3050" y="1785750"/>
            <a:ext cx="2966799" cy="104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92750" y="2832850"/>
            <a:ext cx="2966799" cy="1052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92750" y="3915900"/>
            <a:ext cx="2966800" cy="1057772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6910350" y="1985748"/>
            <a:ext cx="373800" cy="29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5" name="Shape 75"/>
          <p:cNvSpPr/>
          <p:nvPr/>
        </p:nvSpPr>
        <p:spPr>
          <a:xfrm>
            <a:off x="2174675" y="1046525"/>
            <a:ext cx="853500" cy="1707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864925" y="1184075"/>
            <a:ext cx="582300" cy="1707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Shape 77"/>
          <p:cNvSpPr/>
          <p:nvPr/>
        </p:nvSpPr>
        <p:spPr>
          <a:xfrm>
            <a:off x="1752125" y="1483850"/>
            <a:ext cx="1046100" cy="1707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1447225" y="1889675"/>
            <a:ext cx="1840800" cy="1707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Shape 79"/>
          <p:cNvSpPr txBox="1"/>
          <p:nvPr/>
        </p:nvSpPr>
        <p:spPr>
          <a:xfrm>
            <a:off x="4000500" y="0"/>
            <a:ext cx="5143200" cy="15957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Advice: there are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no exact cognates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 the phrases containing the answers, so…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Q2.1 - do you know the verb ‘cantar’ which links to the noun ‘cantante’?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Q2.2 - do you think ‘a finales de’ means ‘by the end of’, ‘before’ or ‘after’?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Q2.3 - what is ‘emocionados’ likely to mean?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50" y="20388"/>
            <a:ext cx="5420000" cy="4063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7750" y="1298250"/>
            <a:ext cx="218568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47450" y="1688775"/>
            <a:ext cx="3848099" cy="26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47450" y="2006100"/>
            <a:ext cx="2601463" cy="26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47450" y="2323425"/>
            <a:ext cx="3125879" cy="26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47450" y="2640750"/>
            <a:ext cx="3323183" cy="26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56150" y="2983075"/>
            <a:ext cx="3757151" cy="212145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/>
          <p:nvPr/>
        </p:nvSpPr>
        <p:spPr>
          <a:xfrm>
            <a:off x="3094750" y="3818325"/>
            <a:ext cx="2377200" cy="1068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 txBox="1"/>
          <p:nvPr/>
        </p:nvSpPr>
        <p:spPr>
          <a:xfrm>
            <a:off x="5471950" y="0"/>
            <a:ext cx="3672000" cy="1254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Advice: for these questions use your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cultural knowledge about weddings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(see the subject of the email). For example, if you don’t know ‘vestido’,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likely to be white on a wedding day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2634825" y="1688775"/>
            <a:ext cx="2219100" cy="1707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Shape 94"/>
          <p:cNvSpPr/>
          <p:nvPr/>
        </p:nvSpPr>
        <p:spPr>
          <a:xfrm>
            <a:off x="3707575" y="1859475"/>
            <a:ext cx="1005600" cy="1707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906000" y="2006100"/>
            <a:ext cx="2255700" cy="1707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906000" y="2486400"/>
            <a:ext cx="927300" cy="1707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3363175" y="2470050"/>
            <a:ext cx="1060500" cy="1707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2038600" y="2686675"/>
            <a:ext cx="1360800" cy="1707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1833300" y="2983075"/>
            <a:ext cx="1128000" cy="1707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3731975" y="2983075"/>
            <a:ext cx="927300" cy="1707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906000" y="3153775"/>
            <a:ext cx="1128000" cy="1707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3063825" y="3324475"/>
            <a:ext cx="927300" cy="1707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775450" cy="344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4950" y="2284950"/>
            <a:ext cx="2985168" cy="25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6800" y="2573599"/>
            <a:ext cx="3531990" cy="25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6800" y="2862250"/>
            <a:ext cx="3075275" cy="25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16800" y="3150900"/>
            <a:ext cx="4367651" cy="25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10625" y="3579775"/>
            <a:ext cx="1622048" cy="141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/>
          <p:nvPr/>
        </p:nvSpPr>
        <p:spPr>
          <a:xfrm>
            <a:off x="4901300" y="3728200"/>
            <a:ext cx="2377200" cy="1068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2538375" y="1669975"/>
            <a:ext cx="1929600" cy="1707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Shape 115"/>
          <p:cNvSpPr/>
          <p:nvPr/>
        </p:nvSpPr>
        <p:spPr>
          <a:xfrm>
            <a:off x="2453250" y="1414150"/>
            <a:ext cx="500700" cy="1707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2858000" y="2442375"/>
            <a:ext cx="1164900" cy="1707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Shape 117"/>
          <p:cNvSpPr/>
          <p:nvPr/>
        </p:nvSpPr>
        <p:spPr>
          <a:xfrm>
            <a:off x="2453250" y="2186550"/>
            <a:ext cx="1235400" cy="1707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 txBox="1"/>
          <p:nvPr/>
        </p:nvSpPr>
        <p:spPr>
          <a:xfrm>
            <a:off x="5471950" y="0"/>
            <a:ext cx="3672000" cy="1254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Advice: for these questions use your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cultural knowledge about weddings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(see the subject of the email). For example, if you don’t know ‘vestido’,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likely to be white on a wedding day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?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25" y="55925"/>
            <a:ext cx="4927751" cy="398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1875" y="2165173"/>
            <a:ext cx="3184075" cy="282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8324150" y="2247899"/>
            <a:ext cx="604500" cy="27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F</a:t>
            </a:r>
            <a:endParaRPr sz="24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P</a:t>
            </a:r>
            <a:endParaRPr sz="24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endParaRPr sz="24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P</a:t>
            </a:r>
            <a:endParaRPr sz="24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6" name="Shape 126"/>
          <p:cNvSpPr txBox="1"/>
          <p:nvPr/>
        </p:nvSpPr>
        <p:spPr>
          <a:xfrm>
            <a:off x="5254825" y="0"/>
            <a:ext cx="3889200" cy="1402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Advice: once you have found a key word which links to the four ideas in the questions,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look very carefully at the time phrases and verbs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 those sentences. 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Q5.4 -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‘acabar de’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means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‘to have just’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; does that imply past, present or future?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2074700" y="1369625"/>
            <a:ext cx="2133600" cy="1707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1804050" y="1722400"/>
            <a:ext cx="2589900" cy="1707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Shape 129"/>
          <p:cNvSpPr/>
          <p:nvPr/>
        </p:nvSpPr>
        <p:spPr>
          <a:xfrm>
            <a:off x="902525" y="2077200"/>
            <a:ext cx="3803100" cy="3276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1047500" y="2441925"/>
            <a:ext cx="1965900" cy="1707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75" y="70750"/>
            <a:ext cx="4085599" cy="340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900" y="3617575"/>
            <a:ext cx="3477000" cy="134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1125" y="2891150"/>
            <a:ext cx="1695450" cy="199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/>
          <p:nvPr/>
        </p:nvSpPr>
        <p:spPr>
          <a:xfrm rot="10800000">
            <a:off x="6014600" y="3261675"/>
            <a:ext cx="2377200" cy="1068300"/>
          </a:xfrm>
          <a:prstGeom prst="rightArrow">
            <a:avLst>
              <a:gd name="adj1" fmla="val 45052"/>
              <a:gd name="adj2" fmla="val 50000"/>
            </a:avLst>
          </a:prstGeom>
          <a:solidFill>
            <a:srgbClr val="38761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Shape 139"/>
          <p:cNvSpPr txBox="1"/>
          <p:nvPr/>
        </p:nvSpPr>
        <p:spPr>
          <a:xfrm>
            <a:off x="5254825" y="0"/>
            <a:ext cx="3889200" cy="163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Advice: when a number of words are required in an answer, they are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likely to appear as a list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(the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punctuation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 the text will assist you here). If you don’t understand all the words, make an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intelligent guess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thinking about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charity shops would often require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1332500" y="1748150"/>
            <a:ext cx="2074200" cy="2037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25" y="85600"/>
            <a:ext cx="5881749" cy="260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6550" y="2688775"/>
            <a:ext cx="2534400" cy="240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5975" y="2741225"/>
            <a:ext cx="2066800" cy="2120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5381400" y="2826824"/>
            <a:ext cx="373800" cy="20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E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B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2571975" y="1161800"/>
            <a:ext cx="1339500" cy="2037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Shape 150"/>
          <p:cNvSpPr/>
          <p:nvPr/>
        </p:nvSpPr>
        <p:spPr>
          <a:xfrm>
            <a:off x="1566525" y="1484925"/>
            <a:ext cx="1461600" cy="2037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Shape 151"/>
          <p:cNvSpPr/>
          <p:nvPr/>
        </p:nvSpPr>
        <p:spPr>
          <a:xfrm>
            <a:off x="1778300" y="1644725"/>
            <a:ext cx="2608200" cy="2037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Shape 152"/>
          <p:cNvSpPr txBox="1"/>
          <p:nvPr/>
        </p:nvSpPr>
        <p:spPr>
          <a:xfrm>
            <a:off x="5254800" y="447200"/>
            <a:ext cx="3889200" cy="14013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Advice: first you need to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find the three nouns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within the text: house, flowers and bed. Then you can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highlight the adjectives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describing these nouns. If you don’t know the meaning of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‘cristal’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, look for the most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likely option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 the list.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25" y="371475"/>
            <a:ext cx="4535625" cy="30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19" y="796725"/>
            <a:ext cx="3322107" cy="4066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Shape 1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45171" y="908696"/>
            <a:ext cx="4276700" cy="13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45175" y="2402725"/>
            <a:ext cx="4395828" cy="138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Shape 1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85613" y="3788496"/>
            <a:ext cx="4395825" cy="1413427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8387325" y="1312722"/>
            <a:ext cx="373800" cy="3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B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C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38761D"/>
                </a:solidFill>
                <a:latin typeface="Comic Sans MS"/>
                <a:ea typeface="Comic Sans MS"/>
                <a:cs typeface="Comic Sans MS"/>
                <a:sym typeface="Comic Sans MS"/>
              </a:rPr>
              <a:t>A</a:t>
            </a:r>
            <a:endParaRPr sz="1800" b="1">
              <a:solidFill>
                <a:srgbClr val="38761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x="5099075" y="0"/>
            <a:ext cx="4044900" cy="796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Advice: multiple choice questions are all about </a:t>
            </a:r>
            <a:r>
              <a:rPr lang="en-GB" b="1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process of elimination</a:t>
            </a:r>
            <a:r>
              <a:rPr lang="en-GB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! Remember the options are worded deliberately to catch you out.. </a:t>
            </a:r>
            <a:endParaRPr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1077575" y="1686350"/>
            <a:ext cx="755400" cy="155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2918550" y="1686350"/>
            <a:ext cx="269700" cy="155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193700" y="1841750"/>
            <a:ext cx="1083900" cy="155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2034675" y="1841750"/>
            <a:ext cx="1153500" cy="155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254125" y="1997150"/>
            <a:ext cx="1083900" cy="155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Shape 169"/>
          <p:cNvSpPr/>
          <p:nvPr/>
        </p:nvSpPr>
        <p:spPr>
          <a:xfrm>
            <a:off x="1395200" y="3212775"/>
            <a:ext cx="1793100" cy="155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Shape 170"/>
          <p:cNvSpPr/>
          <p:nvPr/>
        </p:nvSpPr>
        <p:spPr>
          <a:xfrm>
            <a:off x="254125" y="3533925"/>
            <a:ext cx="2589900" cy="155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2577625" y="3689325"/>
            <a:ext cx="610500" cy="155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254125" y="3844725"/>
            <a:ext cx="2060400" cy="155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1077575" y="4291075"/>
            <a:ext cx="1766400" cy="155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Shape 174"/>
          <p:cNvSpPr/>
          <p:nvPr/>
        </p:nvSpPr>
        <p:spPr>
          <a:xfrm>
            <a:off x="254125" y="4417525"/>
            <a:ext cx="1578900" cy="155400"/>
          </a:xfrm>
          <a:prstGeom prst="frame">
            <a:avLst>
              <a:gd name="adj1" fmla="val 125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5" name="Shape 17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0" y="6375"/>
            <a:ext cx="1791956" cy="30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45175" y="908700"/>
            <a:ext cx="904325" cy="25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85625" y="2335725"/>
            <a:ext cx="904325" cy="276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398249" y="3788500"/>
            <a:ext cx="874403" cy="27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797</Words>
  <Application>Microsoft Office PowerPoint</Application>
  <PresentationFormat>On-screen Show (16:9)</PresentationFormat>
  <Paragraphs>85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Comic Sans MS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R Szabo</dc:creator>
  <cp:lastModifiedBy>Miss R Szabo</cp:lastModifiedBy>
  <cp:revision>1</cp:revision>
  <dcterms:modified xsi:type="dcterms:W3CDTF">2021-12-07T12:27:37Z</dcterms:modified>
</cp:coreProperties>
</file>