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83818729/aqa-9-1-new-gcse-spanish-second-specimen-higher-reading-paper-trickyuseful-vocabulary-flash-cards/?new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https://quizlet.com/283818729/aqa-9-1-new-gcse-spanish-second-specimen-higher-reading-paper-trickyuseful-vocabulary-flash-cards/?new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quizlet.com/283818729/aqa-9-1-new-gcse-spanish-second-specimen-higher-reading-paper-trickyuseful-vocabulary-flash-cards/?new" TargetMode="External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00" y="1769250"/>
            <a:ext cx="6845599" cy="27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400" y="0"/>
            <a:ext cx="2313600" cy="2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399925" y="319950"/>
            <a:ext cx="5032500" cy="125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latin typeface="Comic Sans MS"/>
                <a:ea typeface="Comic Sans MS"/>
                <a:cs typeface="Comic Sans MS"/>
                <a:sym typeface="Comic Sans MS"/>
              </a:rPr>
              <a:t>Strategies for success in the higher reading paper</a:t>
            </a:r>
            <a:endParaRPr sz="3000"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3450" y="2630625"/>
            <a:ext cx="1970551" cy="131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0325" y="1085775"/>
            <a:ext cx="3224751" cy="1323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224750" cy="3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Shape 199"/>
          <p:cNvSpPr txBox="1"/>
          <p:nvPr/>
        </p:nvSpPr>
        <p:spPr>
          <a:xfrm>
            <a:off x="5129050" y="0"/>
            <a:ext cx="4014900" cy="10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when reading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authentic texts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don’t worry about understand absolutely everything; look out for any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clues or key words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you can.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325" y="2409700"/>
            <a:ext cx="3292200" cy="13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25" y="3476400"/>
            <a:ext cx="3520945" cy="15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23" y="352573"/>
            <a:ext cx="4973074" cy="22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50" y="618885"/>
            <a:ext cx="4220061" cy="274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14800" y="3808200"/>
            <a:ext cx="3292199" cy="1337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5825" y="3834762"/>
            <a:ext cx="3148175" cy="1283983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8017000" y="1085774"/>
            <a:ext cx="373800" cy="20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166450" y="686525"/>
            <a:ext cx="16998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285700" y="1249975"/>
            <a:ext cx="23916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1103800" y="1524575"/>
            <a:ext cx="22956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2367975" y="2500500"/>
            <a:ext cx="12012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76250" y="2940275"/>
            <a:ext cx="6903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7750"/>
            <a:ext cx="6618599" cy="48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350" y="1477525"/>
            <a:ext cx="2055125" cy="294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 txBox="1"/>
          <p:nvPr/>
        </p:nvSpPr>
        <p:spPr>
          <a:xfrm>
            <a:off x="8572475" y="1779543"/>
            <a:ext cx="373800" cy="12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x="2543975" y="3164975"/>
            <a:ext cx="37884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...a very popular film that (VERB) many...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3832600" y="3775975"/>
            <a:ext cx="311100" cy="266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/>
          <p:nvPr/>
        </p:nvSpPr>
        <p:spPr>
          <a:xfrm>
            <a:off x="3285150" y="4042675"/>
            <a:ext cx="28248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‘las’ means ‘the’ (feminine plural) so you need a feminine plural noun...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960300" y="2183975"/>
            <a:ext cx="5658300" cy="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have learnt the word ‘dibujos ???’ at KS3 in TV programmes</a:t>
            </a:r>
            <a:endParaRPr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4142925" y="-3050"/>
            <a:ext cx="5001000" cy="142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 the whole sentence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your head. Then see if you can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categorise the possible words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into adjectives (gender? number?), verbs (tense? person?), nouns (gender? number?), intensifiers (muy, bastante…) etc. Finally look for any clues in the words before and after the box.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165050" cy="35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Shape 2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5" y="3566925"/>
            <a:ext cx="6224199" cy="3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25" y="3912275"/>
            <a:ext cx="6165051" cy="326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7963" y="4324351"/>
            <a:ext cx="6076176" cy="38874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6332175" y="-3050"/>
            <a:ext cx="2811900" cy="47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look very carefully at the questions! You should know what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‘¿Por qué?’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‘¿Cuál?’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mean and if you pick out key words like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‘no...a favor’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‘en contacto con…’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‘la ventaja’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at least get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gist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what the question requires.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with questions which require an answer in Spanish you can often LIFT a phrase directly from the text (as long as you don’t use verbs in the ‘yo’ form).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 Q11.2 you may have lifted: ‘hoy día usa una página web para ayudar a sus estudiantes’ but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doesn’t answer the question ‘Why…?’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99275" y="1330875"/>
            <a:ext cx="13776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952250" y="1483275"/>
            <a:ext cx="16695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5581600" y="1683413"/>
            <a:ext cx="3396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907800" y="1883525"/>
            <a:ext cx="3269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4275625" y="1883525"/>
            <a:ext cx="14790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952250" y="2015125"/>
            <a:ext cx="17583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2486825" y="2389675"/>
            <a:ext cx="30948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952250" y="2589775"/>
            <a:ext cx="20472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200"/>
            <a:ext cx="66885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50" y="3186075"/>
            <a:ext cx="2785075" cy="3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50" y="3574900"/>
            <a:ext cx="3746874" cy="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50" y="3917925"/>
            <a:ext cx="3474225" cy="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50" y="4260950"/>
            <a:ext cx="3691350" cy="29530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1774325" y="1427725"/>
            <a:ext cx="10362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204650" y="1627825"/>
            <a:ext cx="1139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1204650" y="2143575"/>
            <a:ext cx="19170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5375400" y="1062850"/>
            <a:ext cx="6345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988150" y="1262950"/>
            <a:ext cx="479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069200" y="1627825"/>
            <a:ext cx="1085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3988150" y="1772375"/>
            <a:ext cx="1577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Shape 257"/>
          <p:cNvSpPr txBox="1"/>
          <p:nvPr/>
        </p:nvSpPr>
        <p:spPr>
          <a:xfrm>
            <a:off x="4132575" y="2952800"/>
            <a:ext cx="5011500" cy="21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as with the previous questions you can LIFT a phrase directly from the text (as long as you don’t use verbs in the ‘yo’ form).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Q12.1 Can you find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noun and adjective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sentence which tells you what ‘Apágalo’ is called?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Q12.2 Can you find 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infinitive phrase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sentence which mentions ‘los jóvenes’?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Q12.3 What is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worrying Eva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(i.e. the problem)?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Q12.4 What does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 think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about young people?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88" y="3690225"/>
            <a:ext cx="3980175" cy="3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25" y="85750"/>
            <a:ext cx="4057950" cy="28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Shape 2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625" y="394476"/>
            <a:ext cx="2983976" cy="2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26" y="662203"/>
            <a:ext cx="5702824" cy="308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7989" y="414976"/>
            <a:ext cx="3439274" cy="24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Shape 2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2400" y="4037625"/>
            <a:ext cx="3980150" cy="33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400" y="4377925"/>
            <a:ext cx="4870310" cy="3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2400" y="4720900"/>
            <a:ext cx="4575064" cy="3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8572475" y="1779552"/>
            <a:ext cx="373800" cy="15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6537275" y="0"/>
            <a:ext cx="2606700" cy="95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questions like this require you to find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synonyms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or words which are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linked to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statement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1048557" y="1779550"/>
            <a:ext cx="36789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3986500" y="1424600"/>
            <a:ext cx="12570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3778825" y="1120825"/>
            <a:ext cx="1820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048567" y="2734900"/>
            <a:ext cx="45750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1048550" y="2908600"/>
            <a:ext cx="31395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Shape 2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74" y="571050"/>
            <a:ext cx="3872125" cy="44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18550" cy="5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625" y="1096675"/>
            <a:ext cx="2437077" cy="5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Shape 2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499" y="1791575"/>
            <a:ext cx="32670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4499" y="2229725"/>
            <a:ext cx="36290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Shape 2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5624" y="2579000"/>
            <a:ext cx="30003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9724" y="2928275"/>
            <a:ext cx="24288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/>
        </p:nvSpPr>
        <p:spPr>
          <a:xfrm>
            <a:off x="4139725" y="0"/>
            <a:ext cx="5004300" cy="95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first make sure you know what is required by the questions (here you need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day in Spanish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Q14.4 Two sentences mention sport (martes and sábado); which one mentions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participating in sport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9" name="Shape 2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1699" y="3450525"/>
            <a:ext cx="1680105" cy="15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5072000" y="3714425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76676" cy="269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100000" y="2952800"/>
            <a:ext cx="8821800" cy="21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Hints: make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guesses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using what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know about the context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you don’t know the exact meaning.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‘Empieza’ - this is present tense from ‘empezar’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‘ha colgado en la red’ - this is not the same as ‘la red social’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‘un efecto grave’ - ‘grave’ does not mean ‘serious’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‘dice’ - this is not past tense!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‘anoche’ - does not mean ‘one night’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‘tuve...hice’ - these are irregular verbs from which tense?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‘estaba grabando una actuación’ - she is a young singer/guitarist; what might she be doing for the radio?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2020" y="0"/>
            <a:ext cx="2691980" cy="29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53200"/>
            <a:ext cx="7612850" cy="23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 txBox="1"/>
          <p:nvPr/>
        </p:nvSpPr>
        <p:spPr>
          <a:xfrm>
            <a:off x="222175" y="3319400"/>
            <a:ext cx="50880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password: ilovespanish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" y="50250"/>
            <a:ext cx="2091275" cy="7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7043150" y="119975"/>
            <a:ext cx="17886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5"/>
              </a:rPr>
              <a:t>Quizlet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314575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5" y="371475"/>
            <a:ext cx="4535625" cy="3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19" y="796725"/>
            <a:ext cx="3322107" cy="40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5171" y="908696"/>
            <a:ext cx="4276700" cy="1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5175" y="2402725"/>
            <a:ext cx="4395828" cy="1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5613" y="3788496"/>
            <a:ext cx="4395825" cy="14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8372500" y="3212777"/>
            <a:ext cx="3738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5099075" y="0"/>
            <a:ext cx="4044900" cy="79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multiple choice questions are all about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elimination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 Remember the options are worded deliberately to catch you out..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077575" y="1686350"/>
            <a:ext cx="755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918550" y="1686350"/>
            <a:ext cx="2697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93700" y="1841750"/>
            <a:ext cx="1083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4675" y="1841750"/>
            <a:ext cx="11535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254125" y="1997150"/>
            <a:ext cx="1083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395200" y="3212775"/>
            <a:ext cx="17931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254125" y="3533925"/>
            <a:ext cx="2589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2577625" y="3689325"/>
            <a:ext cx="6105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254125" y="3844725"/>
            <a:ext cx="2060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077575" y="4291075"/>
            <a:ext cx="1766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254125" y="4417525"/>
            <a:ext cx="1578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51294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671" y="2096600"/>
            <a:ext cx="3173854" cy="275667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474950" y="1109550"/>
            <a:ext cx="4486500" cy="3840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2203750" y="2070350"/>
            <a:ext cx="868200" cy="221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4417600" y="2070350"/>
            <a:ext cx="756300" cy="221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474950" y="2243800"/>
            <a:ext cx="3021300" cy="221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579700" y="2911575"/>
            <a:ext cx="1552800" cy="221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8685300" y="2070338"/>
            <a:ext cx="373800" cy="28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032400" y="0"/>
            <a:ext cx="3111600" cy="1487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use a highlighter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highlight the verbs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look very carefully at the verb tense.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Q2.1 - they have tried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catch you out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by adding a distracting time phrase!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01" y="15675"/>
            <a:ext cx="5610725" cy="73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789" y="1372481"/>
            <a:ext cx="428625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801" y="2636631"/>
            <a:ext cx="44577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789" y="3702506"/>
            <a:ext cx="40671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00" y="908637"/>
            <a:ext cx="5865326" cy="3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175" y="2116100"/>
            <a:ext cx="5865326" cy="43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1175" y="3191412"/>
            <a:ext cx="6185074" cy="43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6032400" y="0"/>
            <a:ext cx="3111600" cy="1509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translate the </a:t>
            </a:r>
            <a:r>
              <a:rPr lang="en-GB" b="1" u="sng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whole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answer into English in the ‘she’ form. When you see the mark scheme you will notice you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must include all the information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from the survey answer to get the mark.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79066" y="3633900"/>
            <a:ext cx="4164934" cy="1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2821700" y="4075200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638425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4575"/>
            <a:ext cx="4976100" cy="371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3525" y="1759825"/>
            <a:ext cx="4033824" cy="2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3525" y="2201200"/>
            <a:ext cx="4033824" cy="24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3525" y="2618887"/>
            <a:ext cx="3430278" cy="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76087" y="3036575"/>
            <a:ext cx="4167901" cy="22900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721900" y="1397525"/>
            <a:ext cx="3032700" cy="152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07975" y="1549925"/>
            <a:ext cx="825300" cy="152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71425" y="2568825"/>
            <a:ext cx="2361300" cy="152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232175" y="3265575"/>
            <a:ext cx="1300200" cy="152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07975" y="3417975"/>
            <a:ext cx="4167900" cy="2289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1561850" y="3614825"/>
            <a:ext cx="2915100" cy="152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107975" y="3740125"/>
            <a:ext cx="2638500" cy="2289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43133" y="3662955"/>
            <a:ext cx="4033825" cy="1480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2693675" y="3964075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4976100" y="-3050"/>
            <a:ext cx="4167900" cy="170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try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all the information required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rather than just one word.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Q4.2 - what else can a phone be used for? Are there any cognates or verbs (e.g. despertarse) which give clues?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Q4.4 - even if you don’t understand the penultimate line, the last line gives many clues.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29049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525" y="1062850"/>
            <a:ext cx="3520675" cy="26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00" y="3274950"/>
            <a:ext cx="4310549" cy="14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7250" y="3696600"/>
            <a:ext cx="4141275" cy="13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229550" y="668652"/>
            <a:ext cx="3738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5129050" y="0"/>
            <a:ext cx="4014900" cy="10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when reading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authentic texts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don’t worry about understand absolutely everything; look out for any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clues or key words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you can.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366400" y="1242000"/>
            <a:ext cx="19998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857250" y="1872075"/>
            <a:ext cx="10530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838025" y="2027475"/>
            <a:ext cx="3138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2610800" y="2565675"/>
            <a:ext cx="5553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1477500" y="2721075"/>
            <a:ext cx="14220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899500" y="2721075"/>
            <a:ext cx="13221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533775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75" y="404825"/>
            <a:ext cx="3987576" cy="3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4276" y="1082100"/>
            <a:ext cx="42862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08126" y="1601450"/>
            <a:ext cx="4765849" cy="317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94271" y="2095325"/>
            <a:ext cx="5001079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4287" y="2624488"/>
            <a:ext cx="5001075" cy="3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91914" y="3141800"/>
            <a:ext cx="4551962" cy="19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x="2393725" y="3964075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877250" y="1530825"/>
            <a:ext cx="7554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585650" y="1671225"/>
            <a:ext cx="2458200" cy="2475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04775" y="2046725"/>
            <a:ext cx="2716800" cy="2475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04775" y="2624500"/>
            <a:ext cx="3316800" cy="4572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320775" y="3081700"/>
            <a:ext cx="35337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585650" y="3270400"/>
            <a:ext cx="2047200" cy="1776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4142925" y="-3050"/>
            <a:ext cx="5001000" cy="102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try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all the information required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rather than just one word.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Q6.3 - You must have written the word ‘free’ (what good is accommodation to the homeless if they have to pay?!)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000"/>
            <a:ext cx="5441624" cy="277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30575"/>
            <a:ext cx="341947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483025"/>
            <a:ext cx="4838700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3810400" y="1575275"/>
            <a:ext cx="1244100" cy="233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1496600" y="1808425"/>
            <a:ext cx="3058200" cy="1665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5724475" y="0"/>
            <a:ext cx="3419400" cy="1486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highlight any words which give you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clues to the location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 this sign (e.g. pasajeros, la consigna, el andén, las maletas, las taquillas).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Q7.2 - saying ‘limited service’ is not enough to get the mark here!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3" name="Shape 1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9450" y="4030725"/>
            <a:ext cx="4934049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/>
          <p:nvPr/>
        </p:nvSpPr>
        <p:spPr>
          <a:xfrm>
            <a:off x="1682750" y="3960100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4375" y="3541575"/>
            <a:ext cx="3645751" cy="152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3550"/>
            <a:ext cx="5158525" cy="3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3383400" y="3768350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19925"/>
            <a:ext cx="6047325" cy="21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25" y="2597300"/>
            <a:ext cx="5524350" cy="3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25" y="2935775"/>
            <a:ext cx="4802063" cy="3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625" y="3235925"/>
            <a:ext cx="4427220" cy="3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625" y="3536075"/>
            <a:ext cx="4437290" cy="3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122200" y="942050"/>
            <a:ext cx="2588400" cy="2223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122200" y="1164350"/>
            <a:ext cx="3343800" cy="2223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438100" y="1386650"/>
            <a:ext cx="2172600" cy="2223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942075" y="1780850"/>
            <a:ext cx="1656900" cy="2223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6121100" y="0"/>
            <a:ext cx="3022800" cy="1608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are there any words you know from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Biology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which will help you work out the body parts (i.e.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cerebral cortex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pulmonary arteries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Q8.4 - make sure you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the reason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or you won’t get the mark!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22200" y="1991975"/>
            <a:ext cx="2377200" cy="2223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872</Words>
  <Application>Microsoft Office PowerPoint</Application>
  <PresentationFormat>On-screen Show (16:9)</PresentationFormat>
  <Paragraphs>70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 Szabo</dc:creator>
  <cp:lastModifiedBy>Miss R Szabo</cp:lastModifiedBy>
  <cp:revision>1</cp:revision>
  <dcterms:modified xsi:type="dcterms:W3CDTF">2021-12-07T12:29:22Z</dcterms:modified>
</cp:coreProperties>
</file>