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21CC4-0050-42BD-BA23-CCD70BAD1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6C679-DA42-42A5-B3A8-D3765C6A8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6D5B1-BD76-4128-8150-E204D73C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D380E-A116-44CE-95D2-F2D80C473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9686A-60CE-4B59-BCA1-49E621E7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53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F9198-B31B-409B-BAA3-C0EFC77E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9B55C9-E8A6-47C4-B944-9BA580B7E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F9C80-7B0F-4FBD-B7FD-D44B3041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E388C-73D6-41AC-8603-A5FB3FB4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494C2-8B29-470C-B4EA-4F5F1C31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51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D5EFCE-10A1-44A9-9D6C-9E24D61D8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75A522-91EA-4786-9E99-510959307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A7390-8B2C-4F62-87EF-7C5C35329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9BAC1-ACDA-4235-B144-C1F08792E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6129-F4BB-40B6-8063-62B4589F7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43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60022-CE71-418F-BDF9-0AE2B6FD3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0E37C-4215-475B-946B-3590B0EED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49C3E-F675-44B8-874F-80D0741DD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6D313-ECAF-4F57-A08C-4A2D0326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691C0-2572-4C23-8EC9-4C5222A8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51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BAB4-3E74-49BE-B669-C13239CA8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90B22-420B-4CFC-87B6-811590392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70162-6522-4586-B604-8337FDCE5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55F4C-BEDD-48CD-99AB-7C4B6CDD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5B7C5-4902-4481-B36E-65752BD8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69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C9BA1-841A-4B94-9C87-41B27082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CF942-917B-4386-9998-E5F1B6065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2D751-CEB8-478A-9089-5130EC248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279C0-5219-40A6-BA29-17295A0C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ACC40-ECF7-4E80-8F3A-CCAC093B4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3B9B3-E67A-4021-934F-565C0132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1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8F833-4025-4BCB-B311-F13EB5E4C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1DD94-305D-4D3F-A3AE-26D34B3A8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BD2B0-1B36-4C05-A93B-4B1D12420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A6004-882A-4D0C-8F4F-2788C681B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7BD3E9-D7E6-48EC-8994-060634A8D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C03238-669A-4E65-8276-71D1E495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939D8F-49F3-4F30-8A52-CED3C4E6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8B6A5-8696-4C11-8286-9F34F27A6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88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F7B75-C386-4512-9C69-EEA781BE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E17E1-9318-4AC4-967A-D38BE072E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A06FB-241E-43E3-A4D0-32768C838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4C32A-D989-4E5A-9B66-BB4EEEF8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09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0C31D-B9AE-41EA-9726-4A8F71BD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F8862-94E1-4801-83CB-6E304F51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84DCC-9F43-4873-9D8B-3F9C3D75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72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977C-38FC-4F07-A777-4DF2AC669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B7EA4-5079-4FA8-BC11-03C16029B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A8C4D-73AE-433F-97FA-AACB27101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DB8E6-A8B8-4EB0-95DD-74B816024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52A21-C442-448A-B761-81B2C254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00405-104C-4092-B8F1-6121335C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3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30A15-DA80-4AED-A720-5ADAA0DC1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C4F809-4E40-4E74-8469-7D88122BB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229AF0-0DC6-4468-AC2C-2E47C4770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365F3-1CAA-4FD2-89AF-C85B4285D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EEADD-A60D-438A-A45D-2CD673C6A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7A699-A7D4-4415-8850-AFDAA38B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6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733762-FEF5-463B-AD3D-4F11A26BC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FA54D-AED3-4D61-A683-924F59D8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938C3-0A96-4637-BBC1-DA5FFD99AD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D0E2-59AE-4373-B817-C6B9D7BFF135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9A4D-1A1F-4A74-80AC-0F102974D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2C70C-036B-42C4-84F5-E4F459FC1E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473F9-724A-422D-946B-1EAF72857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25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E50CD0-1A6F-4CBC-9C44-27462C8BE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42" y="339958"/>
            <a:ext cx="10515600" cy="1325563"/>
          </a:xfrm>
        </p:spPr>
        <p:txBody>
          <a:bodyPr/>
          <a:lstStyle/>
          <a:p>
            <a:r>
              <a:rPr lang="en-GB" b="1" dirty="0"/>
              <a:t>DIN- The Sweeney re-cap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FCBE47-A2D1-4FCE-BFE1-E954FBD3A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36" y="1833380"/>
            <a:ext cx="6367943" cy="435133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When is The Sweeney set?</a:t>
            </a:r>
          </a:p>
          <a:p>
            <a:pPr marL="514350" indent="-514350">
              <a:buAutoNum type="arabicPeriod"/>
            </a:pPr>
            <a:r>
              <a:rPr lang="en-GB" dirty="0"/>
              <a:t>How are men represented in The Sweeney?</a:t>
            </a:r>
          </a:p>
          <a:p>
            <a:pPr marL="514350" indent="-514350">
              <a:buAutoNum type="arabicPeriod"/>
            </a:pPr>
            <a:r>
              <a:rPr lang="en-GB" dirty="0"/>
              <a:t>How are women represented?</a:t>
            </a:r>
          </a:p>
          <a:p>
            <a:pPr marL="514350" indent="-514350">
              <a:buAutoNum type="arabicPeriod"/>
            </a:pPr>
            <a:r>
              <a:rPr lang="en-GB" dirty="0"/>
              <a:t>How are the Police represented?</a:t>
            </a:r>
          </a:p>
          <a:p>
            <a:pPr marL="514350" indent="-514350">
              <a:buAutoNum type="arabicPeriod"/>
            </a:pPr>
            <a:r>
              <a:rPr lang="en-GB" dirty="0"/>
              <a:t>What commonalities does The Sweeney have with Luther?</a:t>
            </a:r>
          </a:p>
          <a:p>
            <a:pPr marL="514350" indent="-514350">
              <a:buAutoNum type="arabicPeriod"/>
            </a:pPr>
            <a:r>
              <a:rPr lang="en-GB" dirty="0"/>
              <a:t>What differences are there between Luther and The Sweeney?</a:t>
            </a:r>
          </a:p>
        </p:txBody>
      </p:sp>
      <p:pic>
        <p:nvPicPr>
          <p:cNvPr id="1026" name="Picture 2" descr="The Sweeney - watch tv series streaming online">
            <a:extLst>
              <a:ext uri="{FF2B5EF4-FFF2-40B4-BE49-F238E27FC236}">
                <a16:creationId xmlns:a16="http://schemas.microsoft.com/office/drawing/2014/main" id="{F40E9DC1-CFD7-4FA8-BFA6-B94F77DF9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780" y="0"/>
            <a:ext cx="2819924" cy="400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uther (TV Series 2010–2019) - IMDb">
            <a:extLst>
              <a:ext uri="{FF2B5EF4-FFF2-40B4-BE49-F238E27FC236}">
                <a16:creationId xmlns:a16="http://schemas.microsoft.com/office/drawing/2014/main" id="{AF29A215-BDFF-4E82-BCA0-CA2F16924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081" y="0"/>
            <a:ext cx="2672699" cy="400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0B2CE8-120C-4C95-98C6-0FD647FA00A2}"/>
              </a:ext>
            </a:extLst>
          </p:cNvPr>
          <p:cNvCxnSpPr/>
          <p:nvPr/>
        </p:nvCxnSpPr>
        <p:spPr>
          <a:xfrm>
            <a:off x="7340367" y="3892492"/>
            <a:ext cx="276837" cy="838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2682953-5630-410B-A941-7C767864D65B}"/>
              </a:ext>
            </a:extLst>
          </p:cNvPr>
          <p:cNvSpPr txBox="1"/>
          <p:nvPr/>
        </p:nvSpPr>
        <p:spPr>
          <a:xfrm>
            <a:off x="6744749" y="4974672"/>
            <a:ext cx="2332139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 hybrid of crime detective/ psychological thriller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5251A20-A740-4E3D-B45B-A96A6888D716}"/>
              </a:ext>
            </a:extLst>
          </p:cNvPr>
          <p:cNvCxnSpPr/>
          <p:nvPr/>
        </p:nvCxnSpPr>
        <p:spPr>
          <a:xfrm flipH="1">
            <a:off x="11266415" y="4085439"/>
            <a:ext cx="461394" cy="645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CA50992-6933-4D0C-9B92-C7398E388DB1}"/>
              </a:ext>
            </a:extLst>
          </p:cNvPr>
          <p:cNvSpPr txBox="1"/>
          <p:nvPr/>
        </p:nvSpPr>
        <p:spPr>
          <a:xfrm>
            <a:off x="9689284" y="4974672"/>
            <a:ext cx="2155971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 hybrid of crime detective/ action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088A9-7EB6-43E5-A3E1-8223B8EBA233}"/>
              </a:ext>
            </a:extLst>
          </p:cNvPr>
          <p:cNvSpPr txBox="1"/>
          <p:nvPr/>
        </p:nvSpPr>
        <p:spPr>
          <a:xfrm>
            <a:off x="6744749" y="6073629"/>
            <a:ext cx="532211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Q- How do these hybrids reflect a change in society? </a:t>
            </a:r>
          </a:p>
        </p:txBody>
      </p:sp>
    </p:spTree>
    <p:extLst>
      <p:ext uri="{BB962C8B-B14F-4D97-AF65-F5344CB8AC3E}">
        <p14:creationId xmlns:p14="http://schemas.microsoft.com/office/powerpoint/2010/main" val="264590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86C8-2A43-41F1-8EF7-399137A4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questions on Luther/The Sweeney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0CE0B-05AA-44B6-9CB0-C35DA8E4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Explain the effect of social and cultural contexts on crime dramas. Refer to Luther or The Sweeney to support your points. [10]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Why might audience responses to crime dramas change over time? Refer to the crime dramas you have studied to support your points. [10]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020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0658-657A-4DC6-B25B-1DB3DD73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699" y="6755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Explain the effect of social and cultural contexts on crime dramas. Refer to Luther or The Sweeney to support your points. [10]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88949-FF1D-4202-AB31-525FB4E36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209407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Luther reflects the social and cultural context of being made in 2010.  This is shown through the fact that …….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The Sweeney also reflects the 1974 context in which is was made because ……..</a:t>
            </a:r>
          </a:p>
        </p:txBody>
      </p:sp>
    </p:spTree>
    <p:extLst>
      <p:ext uri="{BB962C8B-B14F-4D97-AF65-F5344CB8AC3E}">
        <p14:creationId xmlns:p14="http://schemas.microsoft.com/office/powerpoint/2010/main" val="125587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54E8-A63C-4E2C-985F-488D32003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64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Why might audience responses to crime dramas change over time? Refer to the crime dramas you have studied to support your points. [10]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E8581-70D6-46EC-896B-AC95798FB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7581"/>
            <a:ext cx="10515600" cy="4029381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Modern audiences would be highly engaged with Luther because ……..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/>
              <a:t>An audience in 1974 would also be engaged with The Sweeney because ………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187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DIN- The Sweeney re-cap </vt:lpstr>
      <vt:lpstr>Exam questions on Luther/The Sweeney</vt:lpstr>
      <vt:lpstr>Explain the effect of social and cultural contexts on crime dramas. Refer to Luther or The Sweeney to support your points. [10] </vt:lpstr>
      <vt:lpstr>Why might audience responses to crime dramas change over time? Refer to the crime dramas you have studied to support your points. [10]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DIN- The Sweeney re-cap</dc:title>
  <dc:creator>Mrs A Burns</dc:creator>
  <cp:lastModifiedBy>Mrs A Burns</cp:lastModifiedBy>
  <cp:revision>2</cp:revision>
  <dcterms:created xsi:type="dcterms:W3CDTF">2023-03-13T10:42:02Z</dcterms:created>
  <dcterms:modified xsi:type="dcterms:W3CDTF">2023-03-13T10:43:54Z</dcterms:modified>
</cp:coreProperties>
</file>