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6E3"/>
    <a:srgbClr val="00FF00"/>
    <a:srgbClr val="AF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07AFC-5463-40D8-B76D-161D1C645280}" v="33" dt="2023-03-31T19:35:54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4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36707AFC-5463-40D8-B76D-161D1C645280}"/>
    <pc:docChg chg="undo custSel addSld modSld">
      <pc:chgData name="Lucie Taylor" userId="5e95e8f97bd5ee9f" providerId="LiveId" clId="{36707AFC-5463-40D8-B76D-161D1C645280}" dt="2023-03-31T19:36:37.793" v="2624" actId="207"/>
      <pc:docMkLst>
        <pc:docMk/>
      </pc:docMkLst>
      <pc:sldChg chg="addSp delSp modSp mod">
        <pc:chgData name="Lucie Taylor" userId="5e95e8f97bd5ee9f" providerId="LiveId" clId="{36707AFC-5463-40D8-B76D-161D1C645280}" dt="2023-03-31T18:38:32.448" v="170" actId="207"/>
        <pc:sldMkLst>
          <pc:docMk/>
          <pc:sldMk cId="3575633825" sldId="256"/>
        </pc:sldMkLst>
        <pc:spChg chg="mod ord">
          <ac:chgData name="Lucie Taylor" userId="5e95e8f97bd5ee9f" providerId="LiveId" clId="{36707AFC-5463-40D8-B76D-161D1C645280}" dt="2023-03-31T18:29:40.506" v="45" actId="1076"/>
          <ac:spMkLst>
            <pc:docMk/>
            <pc:sldMk cId="3575633825" sldId="256"/>
            <ac:spMk id="4" creationId="{273B98BC-FA3A-64AB-EF71-A6F02D6B3475}"/>
          </ac:spMkLst>
        </pc:spChg>
        <pc:spChg chg="add del">
          <ac:chgData name="Lucie Taylor" userId="5e95e8f97bd5ee9f" providerId="LiveId" clId="{36707AFC-5463-40D8-B76D-161D1C645280}" dt="2023-03-31T18:31:47.824" v="68" actId="478"/>
          <ac:spMkLst>
            <pc:docMk/>
            <pc:sldMk cId="3575633825" sldId="256"/>
            <ac:spMk id="19" creationId="{FDE695BE-BEDD-C7F8-33DC-05657F7774A2}"/>
          </ac:spMkLst>
        </pc:spChg>
        <pc:spChg chg="add mod">
          <ac:chgData name="Lucie Taylor" userId="5e95e8f97bd5ee9f" providerId="LiveId" clId="{36707AFC-5463-40D8-B76D-161D1C645280}" dt="2023-03-31T18:32:38.562" v="78" actId="1076"/>
          <ac:spMkLst>
            <pc:docMk/>
            <pc:sldMk cId="3575633825" sldId="256"/>
            <ac:spMk id="20" creationId="{2EFE7C8C-E0A2-F3C6-9EAA-D373937EE3DF}"/>
          </ac:spMkLst>
        </pc:spChg>
        <pc:spChg chg="add mod">
          <ac:chgData name="Lucie Taylor" userId="5e95e8f97bd5ee9f" providerId="LiveId" clId="{36707AFC-5463-40D8-B76D-161D1C645280}" dt="2023-03-31T18:32:53.959" v="81" actId="208"/>
          <ac:spMkLst>
            <pc:docMk/>
            <pc:sldMk cId="3575633825" sldId="256"/>
            <ac:spMk id="21" creationId="{9D52B95D-0CB7-C618-5D5E-7D249F639066}"/>
          </ac:spMkLst>
        </pc:spChg>
        <pc:spChg chg="add mod">
          <ac:chgData name="Lucie Taylor" userId="5e95e8f97bd5ee9f" providerId="LiveId" clId="{36707AFC-5463-40D8-B76D-161D1C645280}" dt="2023-03-31T18:36:53.765" v="125" actId="1076"/>
          <ac:spMkLst>
            <pc:docMk/>
            <pc:sldMk cId="3575633825" sldId="256"/>
            <ac:spMk id="22" creationId="{0582FF54-BAF1-1D5A-D948-F831E60B780C}"/>
          </ac:spMkLst>
        </pc:spChg>
        <pc:spChg chg="add mod">
          <ac:chgData name="Lucie Taylor" userId="5e95e8f97bd5ee9f" providerId="LiveId" clId="{36707AFC-5463-40D8-B76D-161D1C645280}" dt="2023-03-31T18:36:51.100" v="124" actId="207"/>
          <ac:spMkLst>
            <pc:docMk/>
            <pc:sldMk cId="3575633825" sldId="256"/>
            <ac:spMk id="23" creationId="{076AFBC5-88C0-EC00-CD59-918F39DEE491}"/>
          </ac:spMkLst>
        </pc:spChg>
        <pc:spChg chg="add mod">
          <ac:chgData name="Lucie Taylor" userId="5e95e8f97bd5ee9f" providerId="LiveId" clId="{36707AFC-5463-40D8-B76D-161D1C645280}" dt="2023-03-31T18:38:32.448" v="170" actId="207"/>
          <ac:spMkLst>
            <pc:docMk/>
            <pc:sldMk cId="3575633825" sldId="256"/>
            <ac:spMk id="24" creationId="{9CD520F0-B3C4-B6D1-4BE7-9A1F38E04D8F}"/>
          </ac:spMkLst>
        </pc:spChg>
        <pc:graphicFrameChg chg="add del mod modGraphic">
          <ac:chgData name="Lucie Taylor" userId="5e95e8f97bd5ee9f" providerId="LiveId" clId="{36707AFC-5463-40D8-B76D-161D1C645280}" dt="2023-03-31T18:30:09.412" v="49" actId="478"/>
          <ac:graphicFrameMkLst>
            <pc:docMk/>
            <pc:sldMk cId="3575633825" sldId="256"/>
            <ac:graphicFrameMk id="15" creationId="{73EC1801-0AB6-575A-DF6F-87569E095C8C}"/>
          </ac:graphicFrameMkLst>
        </pc:graphicFrameChg>
        <pc:picChg chg="add del mod modCrop">
          <ac:chgData name="Lucie Taylor" userId="5e95e8f97bd5ee9f" providerId="LiveId" clId="{36707AFC-5463-40D8-B76D-161D1C645280}" dt="2023-03-31T18:26:21.838" v="18" actId="478"/>
          <ac:picMkLst>
            <pc:docMk/>
            <pc:sldMk cId="3575633825" sldId="256"/>
            <ac:picMk id="6" creationId="{A10E7121-3D31-C136-CBC5-DD90C88D6275}"/>
          </ac:picMkLst>
        </pc:picChg>
        <pc:picChg chg="add del mod modCrop">
          <ac:chgData name="Lucie Taylor" userId="5e95e8f97bd5ee9f" providerId="LiveId" clId="{36707AFC-5463-40D8-B76D-161D1C645280}" dt="2023-03-31T18:26:21.838" v="18" actId="478"/>
          <ac:picMkLst>
            <pc:docMk/>
            <pc:sldMk cId="3575633825" sldId="256"/>
            <ac:picMk id="8" creationId="{98A382F4-1418-FA37-AF87-FBC3526CA7CC}"/>
          </ac:picMkLst>
        </pc:picChg>
        <pc:picChg chg="add mod modCrop">
          <ac:chgData name="Lucie Taylor" userId="5e95e8f97bd5ee9f" providerId="LiveId" clId="{36707AFC-5463-40D8-B76D-161D1C645280}" dt="2023-03-31T18:29:37.573" v="44" actId="1076"/>
          <ac:picMkLst>
            <pc:docMk/>
            <pc:sldMk cId="3575633825" sldId="256"/>
            <ac:picMk id="10" creationId="{43FC77D0-D094-8091-8073-450154A035F2}"/>
          </ac:picMkLst>
        </pc:picChg>
        <pc:picChg chg="add mod modCrop">
          <ac:chgData name="Lucie Taylor" userId="5e95e8f97bd5ee9f" providerId="LiveId" clId="{36707AFC-5463-40D8-B76D-161D1C645280}" dt="2023-03-31T18:29:33.669" v="43" actId="14100"/>
          <ac:picMkLst>
            <pc:docMk/>
            <pc:sldMk cId="3575633825" sldId="256"/>
            <ac:picMk id="12" creationId="{048273D7-0771-45DB-0DC1-28A9B23DBE37}"/>
          </ac:picMkLst>
        </pc:picChg>
        <pc:picChg chg="add del mod modCrop">
          <ac:chgData name="Lucie Taylor" userId="5e95e8f97bd5ee9f" providerId="LiveId" clId="{36707AFC-5463-40D8-B76D-161D1C645280}" dt="2023-03-31T18:31:27.190" v="62" actId="478"/>
          <ac:picMkLst>
            <pc:docMk/>
            <pc:sldMk cId="3575633825" sldId="256"/>
            <ac:picMk id="14" creationId="{5883A7C8-06DF-692A-2FC6-166DE7C50E48}"/>
          </ac:picMkLst>
        </pc:picChg>
        <pc:picChg chg="add del mod modCrop">
          <ac:chgData name="Lucie Taylor" userId="5e95e8f97bd5ee9f" providerId="LiveId" clId="{36707AFC-5463-40D8-B76D-161D1C645280}" dt="2023-03-31T18:31:27.190" v="62" actId="478"/>
          <ac:picMkLst>
            <pc:docMk/>
            <pc:sldMk cId="3575633825" sldId="256"/>
            <ac:picMk id="17" creationId="{D8D46E8B-7C54-5811-2207-BCF5471FCF1E}"/>
          </ac:picMkLst>
        </pc:picChg>
        <pc:picChg chg="add mod">
          <ac:chgData name="Lucie Taylor" userId="5e95e8f97bd5ee9f" providerId="LiveId" clId="{36707AFC-5463-40D8-B76D-161D1C645280}" dt="2023-03-31T18:32:22.449" v="75" actId="1076"/>
          <ac:picMkLst>
            <pc:docMk/>
            <pc:sldMk cId="3575633825" sldId="256"/>
            <ac:picMk id="18" creationId="{FF6293B7-3F1A-B32A-DCCD-A8D914483BC8}"/>
          </ac:picMkLst>
        </pc:picChg>
      </pc:sldChg>
      <pc:sldChg chg="addSp delSp modSp add mod">
        <pc:chgData name="Lucie Taylor" userId="5e95e8f97bd5ee9f" providerId="LiveId" clId="{36707AFC-5463-40D8-B76D-161D1C645280}" dt="2023-03-31T19:13:09.184" v="1673" actId="1076"/>
        <pc:sldMkLst>
          <pc:docMk/>
          <pc:sldMk cId="3610103670" sldId="257"/>
        </pc:sldMkLst>
        <pc:spChg chg="add mod">
          <ac:chgData name="Lucie Taylor" userId="5e95e8f97bd5ee9f" providerId="LiveId" clId="{36707AFC-5463-40D8-B76D-161D1C645280}" dt="2023-03-31T18:48:52.764" v="545" actId="1076"/>
          <ac:spMkLst>
            <pc:docMk/>
            <pc:sldMk cId="3610103670" sldId="257"/>
            <ac:spMk id="2" creationId="{C2D01F1F-5938-867F-1DA2-B4144CAD2157}"/>
          </ac:spMkLst>
        </pc:spChg>
        <pc:spChg chg="add mod">
          <ac:chgData name="Lucie Taylor" userId="5e95e8f97bd5ee9f" providerId="LiveId" clId="{36707AFC-5463-40D8-B76D-161D1C645280}" dt="2023-03-31T18:47:45.886" v="537" actId="1076"/>
          <ac:spMkLst>
            <pc:docMk/>
            <pc:sldMk cId="3610103670" sldId="257"/>
            <ac:spMk id="3" creationId="{0070C307-428F-BCA0-BACB-E9060F5DF1CE}"/>
          </ac:spMkLst>
        </pc:spChg>
        <pc:spChg chg="del mod">
          <ac:chgData name="Lucie Taylor" userId="5e95e8f97bd5ee9f" providerId="LiveId" clId="{36707AFC-5463-40D8-B76D-161D1C645280}" dt="2023-03-31T19:05:02.966" v="1157" actId="478"/>
          <ac:spMkLst>
            <pc:docMk/>
            <pc:sldMk cId="3610103670" sldId="257"/>
            <ac:spMk id="4" creationId="{273B98BC-FA3A-64AB-EF71-A6F02D6B3475}"/>
          </ac:spMkLst>
        </pc:spChg>
        <pc:spChg chg="add mod">
          <ac:chgData name="Lucie Taylor" userId="5e95e8f97bd5ee9f" providerId="LiveId" clId="{36707AFC-5463-40D8-B76D-161D1C645280}" dt="2023-03-31T18:49:57.146" v="677" actId="207"/>
          <ac:spMkLst>
            <pc:docMk/>
            <pc:sldMk cId="3610103670" sldId="257"/>
            <ac:spMk id="7" creationId="{17A5E74B-F787-7416-91CF-F641FAF21D8D}"/>
          </ac:spMkLst>
        </pc:spChg>
        <pc:graphicFrameChg chg="add mod modGraphic">
          <ac:chgData name="Lucie Taylor" userId="5e95e8f97bd5ee9f" providerId="LiveId" clId="{36707AFC-5463-40D8-B76D-161D1C645280}" dt="2023-03-31T19:13:09.184" v="1673" actId="1076"/>
          <ac:graphicFrameMkLst>
            <pc:docMk/>
            <pc:sldMk cId="3610103670" sldId="257"/>
            <ac:graphicFrameMk id="5" creationId="{40F2E33F-1160-473A-AAEF-969A34DDE78A}"/>
          </ac:graphicFrameMkLst>
        </pc:graphicFrameChg>
        <pc:picChg chg="mod">
          <ac:chgData name="Lucie Taylor" userId="5e95e8f97bd5ee9f" providerId="LiveId" clId="{36707AFC-5463-40D8-B76D-161D1C645280}" dt="2023-03-31T18:48:41.325" v="543" actId="1076"/>
          <ac:picMkLst>
            <pc:docMk/>
            <pc:sldMk cId="3610103670" sldId="257"/>
            <ac:picMk id="6" creationId="{A10E7121-3D31-C136-CBC5-DD90C88D6275}"/>
          </ac:picMkLst>
        </pc:picChg>
        <pc:picChg chg="mod">
          <ac:chgData name="Lucie Taylor" userId="5e95e8f97bd5ee9f" providerId="LiveId" clId="{36707AFC-5463-40D8-B76D-161D1C645280}" dt="2023-03-31T18:48:35.094" v="542" actId="1076"/>
          <ac:picMkLst>
            <pc:docMk/>
            <pc:sldMk cId="3610103670" sldId="257"/>
            <ac:picMk id="8" creationId="{98A382F4-1418-FA37-AF87-FBC3526CA7CC}"/>
          </ac:picMkLst>
        </pc:picChg>
      </pc:sldChg>
      <pc:sldChg chg="addSp modSp new mod">
        <pc:chgData name="Lucie Taylor" userId="5e95e8f97bd5ee9f" providerId="LiveId" clId="{36707AFC-5463-40D8-B76D-161D1C645280}" dt="2023-03-31T19:04:18.564" v="1155" actId="207"/>
        <pc:sldMkLst>
          <pc:docMk/>
          <pc:sldMk cId="1812621746" sldId="258"/>
        </pc:sldMkLst>
        <pc:spChg chg="add mod">
          <ac:chgData name="Lucie Taylor" userId="5e95e8f97bd5ee9f" providerId="LiveId" clId="{36707AFC-5463-40D8-B76D-161D1C645280}" dt="2023-03-31T18:56:46.777" v="895" actId="1076"/>
          <ac:spMkLst>
            <pc:docMk/>
            <pc:sldMk cId="1812621746" sldId="258"/>
            <ac:spMk id="4" creationId="{93D70AEF-B9B7-5664-7484-90FAC78109E1}"/>
          </ac:spMkLst>
        </pc:spChg>
        <pc:spChg chg="add mod">
          <ac:chgData name="Lucie Taylor" userId="5e95e8f97bd5ee9f" providerId="LiveId" clId="{36707AFC-5463-40D8-B76D-161D1C645280}" dt="2023-03-31T18:53:10.188" v="761" actId="1582"/>
          <ac:spMkLst>
            <pc:docMk/>
            <pc:sldMk cId="1812621746" sldId="258"/>
            <ac:spMk id="5" creationId="{0F0AF7B8-42C3-BCCE-8079-68A1892BB8AC}"/>
          </ac:spMkLst>
        </pc:spChg>
        <pc:spChg chg="add mod">
          <ac:chgData name="Lucie Taylor" userId="5e95e8f97bd5ee9f" providerId="LiveId" clId="{36707AFC-5463-40D8-B76D-161D1C645280}" dt="2023-03-31T18:56:50.578" v="896" actId="1076"/>
          <ac:spMkLst>
            <pc:docMk/>
            <pc:sldMk cId="1812621746" sldId="258"/>
            <ac:spMk id="8" creationId="{1D757731-F5F2-53DB-FA1C-6CEB9FAD5BD6}"/>
          </ac:spMkLst>
        </pc:spChg>
        <pc:spChg chg="add mod">
          <ac:chgData name="Lucie Taylor" userId="5e95e8f97bd5ee9f" providerId="LiveId" clId="{36707AFC-5463-40D8-B76D-161D1C645280}" dt="2023-03-31T18:57:12.823" v="900" actId="1076"/>
          <ac:spMkLst>
            <pc:docMk/>
            <pc:sldMk cId="1812621746" sldId="258"/>
            <ac:spMk id="11" creationId="{44BC219E-BFEF-366C-C964-D532EE1E9B7B}"/>
          </ac:spMkLst>
        </pc:spChg>
        <pc:spChg chg="add mod">
          <ac:chgData name="Lucie Taylor" userId="5e95e8f97bd5ee9f" providerId="LiveId" clId="{36707AFC-5463-40D8-B76D-161D1C645280}" dt="2023-03-31T19:01:51.892" v="1043" actId="1076"/>
          <ac:spMkLst>
            <pc:docMk/>
            <pc:sldMk cId="1812621746" sldId="258"/>
            <ac:spMk id="12" creationId="{0E940F4B-6447-EA4E-3134-E22D62DBC7B9}"/>
          </ac:spMkLst>
        </pc:spChg>
        <pc:spChg chg="add mod">
          <ac:chgData name="Lucie Taylor" userId="5e95e8f97bd5ee9f" providerId="LiveId" clId="{36707AFC-5463-40D8-B76D-161D1C645280}" dt="2023-03-31T19:03:24.270" v="1115" actId="207"/>
          <ac:spMkLst>
            <pc:docMk/>
            <pc:sldMk cId="1812621746" sldId="258"/>
            <ac:spMk id="14" creationId="{0E67E9FF-52BF-4F77-9E48-778A1C6B3D8D}"/>
          </ac:spMkLst>
        </pc:spChg>
        <pc:spChg chg="add mod">
          <ac:chgData name="Lucie Taylor" userId="5e95e8f97bd5ee9f" providerId="LiveId" clId="{36707AFC-5463-40D8-B76D-161D1C645280}" dt="2023-03-31T19:04:18.564" v="1155" actId="207"/>
          <ac:spMkLst>
            <pc:docMk/>
            <pc:sldMk cId="1812621746" sldId="258"/>
            <ac:spMk id="15" creationId="{20B7A13C-5472-7E7E-DE54-2FE2EBA6C4DC}"/>
          </ac:spMkLst>
        </pc:spChg>
        <pc:picChg chg="add mod">
          <ac:chgData name="Lucie Taylor" userId="5e95e8f97bd5ee9f" providerId="LiveId" clId="{36707AFC-5463-40D8-B76D-161D1C645280}" dt="2023-03-31T18:56:44.185" v="894" actId="1076"/>
          <ac:picMkLst>
            <pc:docMk/>
            <pc:sldMk cId="1812621746" sldId="258"/>
            <ac:picMk id="3" creationId="{01FA2CCC-3B91-14A1-6F28-40CACC4B4C13}"/>
          </ac:picMkLst>
        </pc:picChg>
        <pc:picChg chg="add mod modCrop">
          <ac:chgData name="Lucie Taylor" userId="5e95e8f97bd5ee9f" providerId="LiveId" clId="{36707AFC-5463-40D8-B76D-161D1C645280}" dt="2023-03-31T18:57:01.686" v="899" actId="1076"/>
          <ac:picMkLst>
            <pc:docMk/>
            <pc:sldMk cId="1812621746" sldId="258"/>
            <ac:picMk id="10" creationId="{ECFC9DE6-AAE7-3AD2-4A5D-AC345BFB1E95}"/>
          </ac:picMkLst>
        </pc:picChg>
        <pc:picChg chg="add mod modCrop">
          <ac:chgData name="Lucie Taylor" userId="5e95e8f97bd5ee9f" providerId="LiveId" clId="{36707AFC-5463-40D8-B76D-161D1C645280}" dt="2023-03-31T19:01:49.655" v="1042" actId="1076"/>
          <ac:picMkLst>
            <pc:docMk/>
            <pc:sldMk cId="1812621746" sldId="258"/>
            <ac:picMk id="13" creationId="{70ACFF06-58DD-27CD-C9A7-59EA9B513DA7}"/>
          </ac:picMkLst>
        </pc:picChg>
        <pc:cxnChg chg="add mod">
          <ac:chgData name="Lucie Taylor" userId="5e95e8f97bd5ee9f" providerId="LiveId" clId="{36707AFC-5463-40D8-B76D-161D1C645280}" dt="2023-03-31T18:53:21.380" v="764" actId="208"/>
          <ac:cxnSpMkLst>
            <pc:docMk/>
            <pc:sldMk cId="1812621746" sldId="258"/>
            <ac:cxnSpMk id="7" creationId="{EC46BA86-5548-7E48-DFB1-E74CED50AEF4}"/>
          </ac:cxnSpMkLst>
        </pc:cxnChg>
      </pc:sldChg>
      <pc:sldChg chg="addSp modSp new mod">
        <pc:chgData name="Lucie Taylor" userId="5e95e8f97bd5ee9f" providerId="LiveId" clId="{36707AFC-5463-40D8-B76D-161D1C645280}" dt="2023-03-31T19:16:41.166" v="1831" actId="1076"/>
        <pc:sldMkLst>
          <pc:docMk/>
          <pc:sldMk cId="823649237" sldId="259"/>
        </pc:sldMkLst>
        <pc:spChg chg="add mod">
          <ac:chgData name="Lucie Taylor" userId="5e95e8f97bd5ee9f" providerId="LiveId" clId="{36707AFC-5463-40D8-B76D-161D1C645280}" dt="2023-03-31T19:16:37.729" v="1830" actId="20577"/>
          <ac:spMkLst>
            <pc:docMk/>
            <pc:sldMk cId="823649237" sldId="259"/>
            <ac:spMk id="3" creationId="{8C4847FD-59A8-DC34-A763-89F443621994}"/>
          </ac:spMkLst>
        </pc:spChg>
        <pc:spChg chg="add mod">
          <ac:chgData name="Lucie Taylor" userId="5e95e8f97bd5ee9f" providerId="LiveId" clId="{36707AFC-5463-40D8-B76D-161D1C645280}" dt="2023-03-31T19:12:59.035" v="1672" actId="207"/>
          <ac:spMkLst>
            <pc:docMk/>
            <pc:sldMk cId="823649237" sldId="259"/>
            <ac:spMk id="5" creationId="{63DDA587-CCDC-345F-07BD-CF6EFAE0367F}"/>
          </ac:spMkLst>
        </pc:spChg>
        <pc:spChg chg="add mod">
          <ac:chgData name="Lucie Taylor" userId="5e95e8f97bd5ee9f" providerId="LiveId" clId="{36707AFC-5463-40D8-B76D-161D1C645280}" dt="2023-03-31T19:12:48.591" v="1668" actId="207"/>
          <ac:spMkLst>
            <pc:docMk/>
            <pc:sldMk cId="823649237" sldId="259"/>
            <ac:spMk id="6" creationId="{BE190269-03D4-1394-3156-52E2F84ECED7}"/>
          </ac:spMkLst>
        </pc:spChg>
        <pc:graphicFrameChg chg="add mod modGraphic">
          <ac:chgData name="Lucie Taylor" userId="5e95e8f97bd5ee9f" providerId="LiveId" clId="{36707AFC-5463-40D8-B76D-161D1C645280}" dt="2023-03-31T19:16:41.166" v="1831" actId="1076"/>
          <ac:graphicFrameMkLst>
            <pc:docMk/>
            <pc:sldMk cId="823649237" sldId="259"/>
            <ac:graphicFrameMk id="7" creationId="{F9D22593-E406-2B29-C9F5-DFE3536DDD58}"/>
          </ac:graphicFrameMkLst>
        </pc:graphicFrameChg>
        <pc:picChg chg="add mod modCrop">
          <ac:chgData name="Lucie Taylor" userId="5e95e8f97bd5ee9f" providerId="LiveId" clId="{36707AFC-5463-40D8-B76D-161D1C645280}" dt="2023-03-31T19:06:57.010" v="1271" actId="732"/>
          <ac:picMkLst>
            <pc:docMk/>
            <pc:sldMk cId="823649237" sldId="259"/>
            <ac:picMk id="2" creationId="{D5CFD9EB-2355-3B81-3D0F-0D072CA61990}"/>
          </ac:picMkLst>
        </pc:picChg>
        <pc:picChg chg="add mod">
          <ac:chgData name="Lucie Taylor" userId="5e95e8f97bd5ee9f" providerId="LiveId" clId="{36707AFC-5463-40D8-B76D-161D1C645280}" dt="2023-03-31T19:12:42.553" v="1666" actId="1076"/>
          <ac:picMkLst>
            <pc:docMk/>
            <pc:sldMk cId="823649237" sldId="259"/>
            <ac:picMk id="4" creationId="{E67E6501-94A1-6E65-5A2A-1768F855C2CB}"/>
          </ac:picMkLst>
        </pc:picChg>
      </pc:sldChg>
      <pc:sldChg chg="addSp delSp modSp add mod">
        <pc:chgData name="Lucie Taylor" userId="5e95e8f97bd5ee9f" providerId="LiveId" clId="{36707AFC-5463-40D8-B76D-161D1C645280}" dt="2023-03-31T19:36:37.793" v="2624" actId="207"/>
        <pc:sldMkLst>
          <pc:docMk/>
          <pc:sldMk cId="262669007" sldId="260"/>
        </pc:sldMkLst>
        <pc:spChg chg="del">
          <ac:chgData name="Lucie Taylor" userId="5e95e8f97bd5ee9f" providerId="LiveId" clId="{36707AFC-5463-40D8-B76D-161D1C645280}" dt="2023-03-31T19:16:47.637" v="1833" actId="478"/>
          <ac:spMkLst>
            <pc:docMk/>
            <pc:sldMk cId="262669007" sldId="260"/>
            <ac:spMk id="3" creationId="{8C4847FD-59A8-DC34-A763-89F443621994}"/>
          </ac:spMkLst>
        </pc:spChg>
        <pc:spChg chg="del">
          <ac:chgData name="Lucie Taylor" userId="5e95e8f97bd5ee9f" providerId="LiveId" clId="{36707AFC-5463-40D8-B76D-161D1C645280}" dt="2023-03-31T19:16:47.637" v="1833" actId="478"/>
          <ac:spMkLst>
            <pc:docMk/>
            <pc:sldMk cId="262669007" sldId="260"/>
            <ac:spMk id="5" creationId="{63DDA587-CCDC-345F-07BD-CF6EFAE0367F}"/>
          </ac:spMkLst>
        </pc:spChg>
        <pc:spChg chg="del">
          <ac:chgData name="Lucie Taylor" userId="5e95e8f97bd5ee9f" providerId="LiveId" clId="{36707AFC-5463-40D8-B76D-161D1C645280}" dt="2023-03-31T19:16:47.637" v="1833" actId="478"/>
          <ac:spMkLst>
            <pc:docMk/>
            <pc:sldMk cId="262669007" sldId="260"/>
            <ac:spMk id="6" creationId="{BE190269-03D4-1394-3156-52E2F84ECED7}"/>
          </ac:spMkLst>
        </pc:spChg>
        <pc:spChg chg="add mod">
          <ac:chgData name="Lucie Taylor" userId="5e95e8f97bd5ee9f" providerId="LiveId" clId="{36707AFC-5463-40D8-B76D-161D1C645280}" dt="2023-03-31T19:25:11.555" v="2152" actId="1076"/>
          <ac:spMkLst>
            <pc:docMk/>
            <pc:sldMk cId="262669007" sldId="260"/>
            <ac:spMk id="9" creationId="{31388F04-2E6B-42AE-DF0C-9589911B6FDF}"/>
          </ac:spMkLst>
        </pc:spChg>
        <pc:spChg chg="add mod">
          <ac:chgData name="Lucie Taylor" userId="5e95e8f97bd5ee9f" providerId="LiveId" clId="{36707AFC-5463-40D8-B76D-161D1C645280}" dt="2023-03-31T19:25:11.555" v="2152" actId="1076"/>
          <ac:spMkLst>
            <pc:docMk/>
            <pc:sldMk cId="262669007" sldId="260"/>
            <ac:spMk id="10" creationId="{9975C92F-CEA3-FC9D-A59C-9DD3E0753752}"/>
          </ac:spMkLst>
        </pc:spChg>
        <pc:spChg chg="add mod">
          <ac:chgData name="Lucie Taylor" userId="5e95e8f97bd5ee9f" providerId="LiveId" clId="{36707AFC-5463-40D8-B76D-161D1C645280}" dt="2023-03-31T19:25:11.555" v="2152" actId="1076"/>
          <ac:spMkLst>
            <pc:docMk/>
            <pc:sldMk cId="262669007" sldId="260"/>
            <ac:spMk id="11" creationId="{C931F509-5586-15A2-4C3D-D435DE754E36}"/>
          </ac:spMkLst>
        </pc:spChg>
        <pc:spChg chg="add mod">
          <ac:chgData name="Lucie Taylor" userId="5e95e8f97bd5ee9f" providerId="LiveId" clId="{36707AFC-5463-40D8-B76D-161D1C645280}" dt="2023-03-31T19:25:17.195" v="2154" actId="14100"/>
          <ac:spMkLst>
            <pc:docMk/>
            <pc:sldMk cId="262669007" sldId="260"/>
            <ac:spMk id="13" creationId="{9FC45A8F-D7E6-4CD3-B99A-B1EE829E2E3B}"/>
          </ac:spMkLst>
        </pc:spChg>
        <pc:spChg chg="add mod">
          <ac:chgData name="Lucie Taylor" userId="5e95e8f97bd5ee9f" providerId="LiveId" clId="{36707AFC-5463-40D8-B76D-161D1C645280}" dt="2023-03-31T19:30:52.949" v="2401" actId="1076"/>
          <ac:spMkLst>
            <pc:docMk/>
            <pc:sldMk cId="262669007" sldId="260"/>
            <ac:spMk id="15" creationId="{6C946086-4604-A52A-4819-69AA2D172F37}"/>
          </ac:spMkLst>
        </pc:spChg>
        <pc:spChg chg="add mod">
          <ac:chgData name="Lucie Taylor" userId="5e95e8f97bd5ee9f" providerId="LiveId" clId="{36707AFC-5463-40D8-B76D-161D1C645280}" dt="2023-03-31T19:28:25.123" v="2374" actId="207"/>
          <ac:spMkLst>
            <pc:docMk/>
            <pc:sldMk cId="262669007" sldId="260"/>
            <ac:spMk id="16" creationId="{DB256FD9-92D0-C68D-BD4A-00937E631E38}"/>
          </ac:spMkLst>
        </pc:spChg>
        <pc:spChg chg="add mod">
          <ac:chgData name="Lucie Taylor" userId="5e95e8f97bd5ee9f" providerId="LiveId" clId="{36707AFC-5463-40D8-B76D-161D1C645280}" dt="2023-03-31T19:34:56.317" v="2590" actId="1076"/>
          <ac:spMkLst>
            <pc:docMk/>
            <pc:sldMk cId="262669007" sldId="260"/>
            <ac:spMk id="18" creationId="{80696F0D-FDBA-6660-AA91-F957EAE08E71}"/>
          </ac:spMkLst>
        </pc:spChg>
        <pc:spChg chg="add del mod">
          <ac:chgData name="Lucie Taylor" userId="5e95e8f97bd5ee9f" providerId="LiveId" clId="{36707AFC-5463-40D8-B76D-161D1C645280}" dt="2023-03-31T19:31:43.160" v="2416" actId="478"/>
          <ac:spMkLst>
            <pc:docMk/>
            <pc:sldMk cId="262669007" sldId="260"/>
            <ac:spMk id="19" creationId="{C9415CAD-DE87-D49C-DB2F-6137E758DA27}"/>
          </ac:spMkLst>
        </pc:spChg>
        <pc:spChg chg="add mod">
          <ac:chgData name="Lucie Taylor" userId="5e95e8f97bd5ee9f" providerId="LiveId" clId="{36707AFC-5463-40D8-B76D-161D1C645280}" dt="2023-03-31T19:34:37.705" v="2586" actId="1076"/>
          <ac:spMkLst>
            <pc:docMk/>
            <pc:sldMk cId="262669007" sldId="260"/>
            <ac:spMk id="21" creationId="{A91D198B-7C5F-5576-D8E3-577B60015C11}"/>
          </ac:spMkLst>
        </pc:spChg>
        <pc:spChg chg="add mod">
          <ac:chgData name="Lucie Taylor" userId="5e95e8f97bd5ee9f" providerId="LiveId" clId="{36707AFC-5463-40D8-B76D-161D1C645280}" dt="2023-03-31T19:34:37.705" v="2586" actId="1076"/>
          <ac:spMkLst>
            <pc:docMk/>
            <pc:sldMk cId="262669007" sldId="260"/>
            <ac:spMk id="22" creationId="{55DF7612-E78D-3924-4650-293445423550}"/>
          </ac:spMkLst>
        </pc:spChg>
        <pc:spChg chg="add mod">
          <ac:chgData name="Lucie Taylor" userId="5e95e8f97bd5ee9f" providerId="LiveId" clId="{36707AFC-5463-40D8-B76D-161D1C645280}" dt="2023-03-31T19:34:53.015" v="2589" actId="207"/>
          <ac:spMkLst>
            <pc:docMk/>
            <pc:sldMk cId="262669007" sldId="260"/>
            <ac:spMk id="23" creationId="{135AB58D-521C-7A6D-8D84-D2DD387754A0}"/>
          </ac:spMkLst>
        </pc:spChg>
        <pc:spChg chg="add mod">
          <ac:chgData name="Lucie Taylor" userId="5e95e8f97bd5ee9f" providerId="LiveId" clId="{36707AFC-5463-40D8-B76D-161D1C645280}" dt="2023-03-31T19:35:51.067" v="2600" actId="14100"/>
          <ac:spMkLst>
            <pc:docMk/>
            <pc:sldMk cId="262669007" sldId="260"/>
            <ac:spMk id="24" creationId="{93073EDB-46BE-1DF0-C5A5-3DA5DE1302EC}"/>
          </ac:spMkLst>
        </pc:spChg>
        <pc:spChg chg="add mod">
          <ac:chgData name="Lucie Taylor" userId="5e95e8f97bd5ee9f" providerId="LiveId" clId="{36707AFC-5463-40D8-B76D-161D1C645280}" dt="2023-03-31T19:36:37.793" v="2624" actId="207"/>
          <ac:spMkLst>
            <pc:docMk/>
            <pc:sldMk cId="262669007" sldId="260"/>
            <ac:spMk id="25" creationId="{5BBB0DAF-B7F4-41F7-8CD1-BA873553AA62}"/>
          </ac:spMkLst>
        </pc:spChg>
        <pc:graphicFrameChg chg="del">
          <ac:chgData name="Lucie Taylor" userId="5e95e8f97bd5ee9f" providerId="LiveId" clId="{36707AFC-5463-40D8-B76D-161D1C645280}" dt="2023-03-31T19:16:47.637" v="1833" actId="478"/>
          <ac:graphicFrameMkLst>
            <pc:docMk/>
            <pc:sldMk cId="262669007" sldId="260"/>
            <ac:graphicFrameMk id="7" creationId="{F9D22593-E406-2B29-C9F5-DFE3536DDD58}"/>
          </ac:graphicFrameMkLst>
        </pc:graphicFrameChg>
        <pc:picChg chg="del">
          <ac:chgData name="Lucie Taylor" userId="5e95e8f97bd5ee9f" providerId="LiveId" clId="{36707AFC-5463-40D8-B76D-161D1C645280}" dt="2023-03-31T19:16:47.637" v="1833" actId="478"/>
          <ac:picMkLst>
            <pc:docMk/>
            <pc:sldMk cId="262669007" sldId="260"/>
            <ac:picMk id="2" creationId="{D5CFD9EB-2355-3B81-3D0F-0D072CA61990}"/>
          </ac:picMkLst>
        </pc:picChg>
        <pc:picChg chg="del">
          <ac:chgData name="Lucie Taylor" userId="5e95e8f97bd5ee9f" providerId="LiveId" clId="{36707AFC-5463-40D8-B76D-161D1C645280}" dt="2023-03-31T19:16:47.637" v="1833" actId="478"/>
          <ac:picMkLst>
            <pc:docMk/>
            <pc:sldMk cId="262669007" sldId="260"/>
            <ac:picMk id="4" creationId="{E67E6501-94A1-6E65-5A2A-1768F855C2CB}"/>
          </ac:picMkLst>
        </pc:picChg>
        <pc:picChg chg="add mod modCrop">
          <ac:chgData name="Lucie Taylor" userId="5e95e8f97bd5ee9f" providerId="LiveId" clId="{36707AFC-5463-40D8-B76D-161D1C645280}" dt="2023-03-31T19:25:11.555" v="2152" actId="1076"/>
          <ac:picMkLst>
            <pc:docMk/>
            <pc:sldMk cId="262669007" sldId="260"/>
            <ac:picMk id="8" creationId="{144A8E34-3A77-2FA0-8F67-255EA15437FF}"/>
          </ac:picMkLst>
        </pc:picChg>
        <pc:picChg chg="add mod">
          <ac:chgData name="Lucie Taylor" userId="5e95e8f97bd5ee9f" providerId="LiveId" clId="{36707AFC-5463-40D8-B76D-161D1C645280}" dt="2023-03-31T19:27:36.160" v="2318" actId="1076"/>
          <ac:picMkLst>
            <pc:docMk/>
            <pc:sldMk cId="262669007" sldId="260"/>
            <ac:picMk id="14" creationId="{204840B7-4EEA-B90B-42E0-65B5D8CB237B}"/>
          </ac:picMkLst>
        </pc:picChg>
        <pc:picChg chg="add del mod">
          <ac:chgData name="Lucie Taylor" userId="5e95e8f97bd5ee9f" providerId="LiveId" clId="{36707AFC-5463-40D8-B76D-161D1C645280}" dt="2023-03-31T19:29:53.798" v="2392" actId="478"/>
          <ac:picMkLst>
            <pc:docMk/>
            <pc:sldMk cId="262669007" sldId="260"/>
            <ac:picMk id="17" creationId="{376C6887-D912-7B21-27F9-6D70C17628C6}"/>
          </ac:picMkLst>
        </pc:picChg>
        <pc:picChg chg="add mod ord modCrop">
          <ac:chgData name="Lucie Taylor" userId="5e95e8f97bd5ee9f" providerId="LiveId" clId="{36707AFC-5463-40D8-B76D-161D1C645280}" dt="2023-03-31T19:35:36.102" v="2598" actId="1076"/>
          <ac:picMkLst>
            <pc:docMk/>
            <pc:sldMk cId="262669007" sldId="260"/>
            <ac:picMk id="20" creationId="{0C8715D2-7E1B-281D-A0AF-8D5846F736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4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7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9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AAD5-0BC9-4007-B3A9-8C8469A9CE6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E6E0-1208-47BA-8FCA-CA34889FB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bbc.co.uk/bitesize/guides/zs63tv4/revision/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FC77D0-D094-8091-8073-450154A03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15" b="18666"/>
          <a:stretch/>
        </p:blipFill>
        <p:spPr>
          <a:xfrm>
            <a:off x="5663951" y="84364"/>
            <a:ext cx="3480049" cy="2637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273D7-0771-45DB-0DC1-28A9B23DB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25" b="18298"/>
          <a:stretch/>
        </p:blipFill>
        <p:spPr>
          <a:xfrm>
            <a:off x="115784" y="84364"/>
            <a:ext cx="4289355" cy="2629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B98BC-FA3A-64AB-EF71-A6F02D6B3475}"/>
              </a:ext>
            </a:extLst>
          </p:cNvPr>
          <p:cNvSpPr txBox="1"/>
          <p:nvPr/>
        </p:nvSpPr>
        <p:spPr>
          <a:xfrm>
            <a:off x="4426222" y="299398"/>
            <a:ext cx="1074139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B1 Cells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6293B7-3F1A-B32A-DCCD-A8D914483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8" y="2810563"/>
            <a:ext cx="6935376" cy="39630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FE7C8C-E0A2-F3C6-9EAA-D373937EE3DF}"/>
              </a:ext>
            </a:extLst>
          </p:cNvPr>
          <p:cNvSpPr/>
          <p:nvPr/>
        </p:nvSpPr>
        <p:spPr>
          <a:xfrm>
            <a:off x="56418" y="3106100"/>
            <a:ext cx="6816644" cy="2126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52B95D-0CB7-C618-5D5E-7D249F639066}"/>
              </a:ext>
            </a:extLst>
          </p:cNvPr>
          <p:cNvSpPr/>
          <p:nvPr/>
        </p:nvSpPr>
        <p:spPr>
          <a:xfrm>
            <a:off x="56418" y="5284914"/>
            <a:ext cx="6816644" cy="13779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582FF54-BAF1-1D5A-D948-F831E60B780C}"/>
              </a:ext>
            </a:extLst>
          </p:cNvPr>
          <p:cNvSpPr/>
          <p:nvPr/>
        </p:nvSpPr>
        <p:spPr>
          <a:xfrm>
            <a:off x="6991794" y="2721679"/>
            <a:ext cx="1907657" cy="1136291"/>
          </a:xfrm>
          <a:prstGeom prst="wedgeRectCallout">
            <a:avLst>
              <a:gd name="adj1" fmla="val -65979"/>
              <a:gd name="adj2" fmla="val 30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Found in plants and animals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76AFBC5-88C0-EC00-CD59-918F39DEE491}"/>
              </a:ext>
            </a:extLst>
          </p:cNvPr>
          <p:cNvSpPr/>
          <p:nvPr/>
        </p:nvSpPr>
        <p:spPr>
          <a:xfrm>
            <a:off x="7101664" y="5983251"/>
            <a:ext cx="1797787" cy="679624"/>
          </a:xfrm>
          <a:prstGeom prst="wedgeRectCallout">
            <a:avLst>
              <a:gd name="adj1" fmla="val -68936"/>
              <a:gd name="adj2" fmla="val -365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Found in plants only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D520F0-B3C4-B6D1-4BE7-9A1F38E04D8F}"/>
              </a:ext>
            </a:extLst>
          </p:cNvPr>
          <p:cNvSpPr/>
          <p:nvPr/>
        </p:nvSpPr>
        <p:spPr>
          <a:xfrm>
            <a:off x="6991794" y="4072270"/>
            <a:ext cx="1907657" cy="15417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Animal and plant cells are eukaryotic!!!</a:t>
            </a:r>
          </a:p>
        </p:txBody>
      </p:sp>
    </p:spTree>
    <p:extLst>
      <p:ext uri="{BB962C8B-B14F-4D97-AF65-F5344CB8AC3E}">
        <p14:creationId xmlns:p14="http://schemas.microsoft.com/office/powerpoint/2010/main" val="357563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E7121-3D31-C136-CBC5-DD90C88D6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19"/>
          <a:stretch/>
        </p:blipFill>
        <p:spPr>
          <a:xfrm>
            <a:off x="-127000" y="287927"/>
            <a:ext cx="3586900" cy="267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382F4-1418-FA37-AF87-FBC3526CA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9" t="29509" r="37922" b="35628"/>
          <a:stretch/>
        </p:blipFill>
        <p:spPr>
          <a:xfrm>
            <a:off x="3202144" y="697134"/>
            <a:ext cx="5941856" cy="22657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D01F1F-5938-867F-1DA2-B4144CAD2157}"/>
              </a:ext>
            </a:extLst>
          </p:cNvPr>
          <p:cNvSpPr/>
          <p:nvPr/>
        </p:nvSpPr>
        <p:spPr>
          <a:xfrm>
            <a:off x="7105217" y="77118"/>
            <a:ext cx="1897025" cy="6306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Bacteria cells are prokaryotic!!!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70C307-428F-BCA0-BACB-E9060F5DF1CE}"/>
              </a:ext>
            </a:extLst>
          </p:cNvPr>
          <p:cNvSpPr/>
          <p:nvPr/>
        </p:nvSpPr>
        <p:spPr>
          <a:xfrm>
            <a:off x="1126835" y="3155731"/>
            <a:ext cx="5312065" cy="2925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Prokaryotic vs eukaryotic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0F2E33F-1160-473A-AAEF-969A34DD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79423"/>
              </p:ext>
            </p:extLst>
          </p:nvPr>
        </p:nvGraphicFramePr>
        <p:xfrm>
          <a:off x="141758" y="3536416"/>
          <a:ext cx="735293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978">
                  <a:extLst>
                    <a:ext uri="{9D8B030D-6E8A-4147-A177-3AD203B41FA5}">
                      <a16:colId xmlns:a16="http://schemas.microsoft.com/office/drawing/2014/main" val="3456389930"/>
                    </a:ext>
                  </a:extLst>
                </a:gridCol>
                <a:gridCol w="2450978">
                  <a:extLst>
                    <a:ext uri="{9D8B030D-6E8A-4147-A177-3AD203B41FA5}">
                      <a16:colId xmlns:a16="http://schemas.microsoft.com/office/drawing/2014/main" val="54413827"/>
                    </a:ext>
                  </a:extLst>
                </a:gridCol>
                <a:gridCol w="2450978">
                  <a:extLst>
                    <a:ext uri="{9D8B030D-6E8A-4147-A177-3AD203B41FA5}">
                      <a16:colId xmlns:a16="http://schemas.microsoft.com/office/drawing/2014/main" val="2911485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prokaryote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eukaryote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49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Nucleus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0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Where DNA found?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Free floating in cytoplasm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 nucleus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Smaller than eukaryote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Larger than eukaryote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35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Organelles e.g. mitochondria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Ribosomes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 - smaller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 - Larger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5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Cell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0060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r>
                        <a:rPr lang="en-GB" sz="1600" dirty="0"/>
                        <a:t>Cytoplasm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886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A5E74B-F787-7416-91CF-F641FAF21D8D}"/>
              </a:ext>
            </a:extLst>
          </p:cNvPr>
          <p:cNvSpPr/>
          <p:nvPr/>
        </p:nvSpPr>
        <p:spPr>
          <a:xfrm>
            <a:off x="7623175" y="3329187"/>
            <a:ext cx="1379067" cy="33466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Prokaryotic cells have a cell wall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Plant cells have a cell wall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But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Animal cells do not</a:t>
            </a:r>
          </a:p>
        </p:txBody>
      </p:sp>
    </p:spTree>
    <p:extLst>
      <p:ext uri="{BB962C8B-B14F-4D97-AF65-F5344CB8AC3E}">
        <p14:creationId xmlns:p14="http://schemas.microsoft.com/office/powerpoint/2010/main" val="361010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A2CCC-3B91-14A1-6F28-40CACC4B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51" y="104775"/>
            <a:ext cx="5943600" cy="332422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3D70AEF-B9B7-5664-7484-90FAC78109E1}"/>
              </a:ext>
            </a:extLst>
          </p:cNvPr>
          <p:cNvSpPr/>
          <p:nvPr/>
        </p:nvSpPr>
        <p:spPr>
          <a:xfrm>
            <a:off x="124490" y="214851"/>
            <a:ext cx="1907657" cy="1136291"/>
          </a:xfrm>
          <a:prstGeom prst="wedgeRectCallout">
            <a:avLst>
              <a:gd name="adj1" fmla="val 61177"/>
              <a:gd name="adj2" fmla="val 329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Change objective lens changes magnification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AF7B8-42C3-BCCE-8079-68A1892BB8AC}"/>
              </a:ext>
            </a:extLst>
          </p:cNvPr>
          <p:cNvSpPr/>
          <p:nvPr/>
        </p:nvSpPr>
        <p:spPr>
          <a:xfrm>
            <a:off x="473296" y="1879600"/>
            <a:ext cx="1558851" cy="1244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 not write zoom!!!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6BA86-5548-7E48-DFB1-E74CED50AEF4}"/>
              </a:ext>
            </a:extLst>
          </p:cNvPr>
          <p:cNvCxnSpPr/>
          <p:nvPr/>
        </p:nvCxnSpPr>
        <p:spPr>
          <a:xfrm>
            <a:off x="795521" y="2044700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D757731-F5F2-53DB-FA1C-6CEB9FAD5BD6}"/>
              </a:ext>
            </a:extLst>
          </p:cNvPr>
          <p:cNvSpPr/>
          <p:nvPr/>
        </p:nvSpPr>
        <p:spPr>
          <a:xfrm>
            <a:off x="6601196" y="324209"/>
            <a:ext cx="1907657" cy="1136291"/>
          </a:xfrm>
          <a:prstGeom prst="wedgeRectCallout">
            <a:avLst>
              <a:gd name="adj1" fmla="val -60653"/>
              <a:gd name="adj2" fmla="val 440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Focusing knobs makes the image clear and in focus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C9DE6-AAE7-3AD2-4A5D-AC345BFB1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4" t="53651" r="54754" b="33780"/>
          <a:stretch/>
        </p:blipFill>
        <p:spPr>
          <a:xfrm>
            <a:off x="5569097" y="2704992"/>
            <a:ext cx="3419452" cy="83819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BC219E-BFEF-366C-C964-D532EE1E9B7B}"/>
              </a:ext>
            </a:extLst>
          </p:cNvPr>
          <p:cNvSpPr txBox="1"/>
          <p:nvPr/>
        </p:nvSpPr>
        <p:spPr>
          <a:xfrm>
            <a:off x="5918545" y="3619609"/>
            <a:ext cx="29176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Changing mm to µm   x1000</a:t>
            </a:r>
          </a:p>
          <a:p>
            <a:r>
              <a:rPr lang="en-GB" dirty="0"/>
              <a:t>Changing mm to µm   ÷1000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940F4B-6447-EA4E-3134-E22D62DBC7B9}"/>
              </a:ext>
            </a:extLst>
          </p:cNvPr>
          <p:cNvSpPr/>
          <p:nvPr/>
        </p:nvSpPr>
        <p:spPr>
          <a:xfrm>
            <a:off x="352351" y="3377366"/>
            <a:ext cx="4826000" cy="90159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Order of magnitude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10 x bigger – order of magnitude 10</a:t>
            </a:r>
            <a:r>
              <a:rPr lang="en-GB" baseline="30000" dirty="0"/>
              <a:t>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100 x bigger – order of magnitude 10</a:t>
            </a:r>
            <a:r>
              <a:rPr lang="en-GB" baseline="30000" dirty="0"/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ACFF06-58DD-27CD-C9A7-59EA9B513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4" t="1358" r="13472" b="8272"/>
          <a:stretch/>
        </p:blipFill>
        <p:spPr>
          <a:xfrm>
            <a:off x="2863185" y="4393148"/>
            <a:ext cx="3417630" cy="2329334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0E67E9FF-52BF-4F77-9E48-778A1C6B3D8D}"/>
              </a:ext>
            </a:extLst>
          </p:cNvPr>
          <p:cNvSpPr/>
          <p:nvPr/>
        </p:nvSpPr>
        <p:spPr>
          <a:xfrm>
            <a:off x="352351" y="4711700"/>
            <a:ext cx="2289249" cy="1931449"/>
          </a:xfrm>
          <a:prstGeom prst="wedgeRectCallout">
            <a:avLst>
              <a:gd name="adj1" fmla="val 67930"/>
              <a:gd name="adj2" fmla="val -15747"/>
            </a:avLst>
          </a:prstGeom>
          <a:solidFill>
            <a:srgbClr val="FCA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Low resolution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 magnification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Living things can be viewed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0B7A13C-5472-7E7E-DE54-2FE2EBA6C4DC}"/>
              </a:ext>
            </a:extLst>
          </p:cNvPr>
          <p:cNvSpPr/>
          <p:nvPr/>
        </p:nvSpPr>
        <p:spPr>
          <a:xfrm>
            <a:off x="6410399" y="4673492"/>
            <a:ext cx="2289249" cy="1931449"/>
          </a:xfrm>
          <a:prstGeom prst="wedgeRectCallout">
            <a:avLst>
              <a:gd name="adj1" fmla="val -71871"/>
              <a:gd name="adj2" fmla="val 52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 resolution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high magnification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Dead things only can be viewed</a:t>
            </a:r>
          </a:p>
        </p:txBody>
      </p:sp>
    </p:spTree>
    <p:extLst>
      <p:ext uri="{BB962C8B-B14F-4D97-AF65-F5344CB8AC3E}">
        <p14:creationId xmlns:p14="http://schemas.microsoft.com/office/powerpoint/2010/main" val="18126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FD9EB-2355-3B81-3D0F-0D072CA6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4" r="9903"/>
          <a:stretch/>
        </p:blipFill>
        <p:spPr>
          <a:xfrm>
            <a:off x="215900" y="98603"/>
            <a:ext cx="3962400" cy="2752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4847FD-59A8-DC34-A763-89F443621994}"/>
              </a:ext>
            </a:extLst>
          </p:cNvPr>
          <p:cNvSpPr txBox="1"/>
          <p:nvPr/>
        </p:nvSpPr>
        <p:spPr>
          <a:xfrm>
            <a:off x="4321175" y="98603"/>
            <a:ext cx="4749800" cy="3970318"/>
          </a:xfrm>
          <a:prstGeom prst="rect">
            <a:avLst/>
          </a:prstGeom>
          <a:solidFill>
            <a:srgbClr val="AFF4FD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Stem cell – undifferentiated cell</a:t>
            </a:r>
          </a:p>
          <a:p>
            <a:endParaRPr lang="en-GB" dirty="0"/>
          </a:p>
          <a:p>
            <a:r>
              <a:rPr lang="en-GB" dirty="0"/>
              <a:t>Specialised cell – cell with a specific function</a:t>
            </a:r>
          </a:p>
          <a:p>
            <a:endParaRPr lang="en-GB" dirty="0"/>
          </a:p>
          <a:p>
            <a:r>
              <a:rPr lang="en-GB" dirty="0"/>
              <a:t>Embryonic stem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Differentiate into any type of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Adult stem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bone marrow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only differentiate into limited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Painful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Plant stem cells</a:t>
            </a:r>
          </a:p>
          <a:p>
            <a:r>
              <a:rPr lang="en-GB" dirty="0"/>
              <a:t>* Found in meristem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6501-94A1-6E65-5A2A-1768F855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927916"/>
            <a:ext cx="2682875" cy="2554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DA587-CCDC-345F-07BD-CF6EFAE0367F}"/>
              </a:ext>
            </a:extLst>
          </p:cNvPr>
          <p:cNvSpPr txBox="1"/>
          <p:nvPr/>
        </p:nvSpPr>
        <p:spPr>
          <a:xfrm>
            <a:off x="190500" y="5559068"/>
            <a:ext cx="43815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Stage 1: DNA and organelles replicate</a:t>
            </a:r>
          </a:p>
          <a:p>
            <a:r>
              <a:rPr lang="en-GB" dirty="0"/>
              <a:t>State 2: Each set of chromosomes move to opposite poles</a:t>
            </a:r>
          </a:p>
          <a:p>
            <a:r>
              <a:rPr lang="en-GB" dirty="0"/>
              <a:t>Stage 3: Cytoplasm and membrane divides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E190269-03D4-1394-3156-52E2F84ECED7}"/>
              </a:ext>
            </a:extLst>
          </p:cNvPr>
          <p:cNvSpPr/>
          <p:nvPr/>
        </p:nvSpPr>
        <p:spPr>
          <a:xfrm>
            <a:off x="2898775" y="4286970"/>
            <a:ext cx="1422400" cy="871992"/>
          </a:xfrm>
          <a:prstGeom prst="wedgeRectCallout">
            <a:avLst>
              <a:gd name="adj1" fmla="val -50297"/>
              <a:gd name="adj2" fmla="val 79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Cell cycle – use divide not split!!!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D22593-E406-2B29-C9F5-DFE3536D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42754"/>
              </p:ext>
            </p:extLst>
          </p:nvPr>
        </p:nvGraphicFramePr>
        <p:xfrm>
          <a:off x="5146675" y="4347100"/>
          <a:ext cx="3461494" cy="2270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0747">
                  <a:extLst>
                    <a:ext uri="{9D8B030D-6E8A-4147-A177-3AD203B41FA5}">
                      <a16:colId xmlns:a16="http://schemas.microsoft.com/office/drawing/2014/main" val="3456389930"/>
                    </a:ext>
                  </a:extLst>
                </a:gridCol>
                <a:gridCol w="1730747">
                  <a:extLst>
                    <a:ext uri="{9D8B030D-6E8A-4147-A177-3AD203B41FA5}">
                      <a16:colId xmlns:a16="http://schemas.microsoft.com/office/drawing/2014/main" val="54413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Adaptation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49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Muscle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Many mitochondria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0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Nerve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Myelin sheath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1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Root hair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Large surface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35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Red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 nucleus and haemoglobin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4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C8715D2-7E1B-281D-A0AF-8D5846F73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r="11836"/>
          <a:stretch/>
        </p:blipFill>
        <p:spPr>
          <a:xfrm>
            <a:off x="4694755" y="3536993"/>
            <a:ext cx="4324350" cy="3232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A8E34-3A77-2FA0-8F67-255EA1543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7" t="35778"/>
          <a:stretch/>
        </p:blipFill>
        <p:spPr>
          <a:xfrm>
            <a:off x="533399" y="203200"/>
            <a:ext cx="3754631" cy="304800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1388F04-2E6B-42AE-DF0C-9589911B6FDF}"/>
              </a:ext>
            </a:extLst>
          </p:cNvPr>
          <p:cNvSpPr/>
          <p:nvPr/>
        </p:nvSpPr>
        <p:spPr>
          <a:xfrm>
            <a:off x="4546600" y="88900"/>
            <a:ext cx="4356100" cy="800100"/>
          </a:xfrm>
          <a:prstGeom prst="wedgeRectCallout">
            <a:avLst>
              <a:gd name="adj1" fmla="val -57568"/>
              <a:gd name="adj2" fmla="val 307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Substance moves against the concentration gradient- energy is needed!!!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975C92F-CEA3-FC9D-A59C-9DD3E0753752}"/>
              </a:ext>
            </a:extLst>
          </p:cNvPr>
          <p:cNvSpPr/>
          <p:nvPr/>
        </p:nvSpPr>
        <p:spPr>
          <a:xfrm>
            <a:off x="4546600" y="1104900"/>
            <a:ext cx="4356100" cy="800100"/>
          </a:xfrm>
          <a:prstGeom prst="wedgeRectCallout">
            <a:avLst>
              <a:gd name="adj1" fmla="val -57568"/>
              <a:gd name="adj2" fmla="val 3075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Substance moves down the concentration gradient- from a high to a low concentration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931F509-5586-15A2-4C3D-D435DE754E36}"/>
              </a:ext>
            </a:extLst>
          </p:cNvPr>
          <p:cNvSpPr/>
          <p:nvPr/>
        </p:nvSpPr>
        <p:spPr>
          <a:xfrm>
            <a:off x="4546600" y="2082800"/>
            <a:ext cx="4356100" cy="1130300"/>
          </a:xfrm>
          <a:prstGeom prst="wedgeRectCallout">
            <a:avLst>
              <a:gd name="adj1" fmla="val -61650"/>
              <a:gd name="adj2" fmla="val -2317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Water </a:t>
            </a:r>
            <a:r>
              <a:rPr lang="en-GB" dirty="0">
                <a:solidFill>
                  <a:schemeClr val="tx1"/>
                </a:solidFill>
              </a:rPr>
              <a:t>moves down the </a:t>
            </a:r>
            <a:r>
              <a:rPr lang="en-GB" b="1" u="sng" dirty="0">
                <a:solidFill>
                  <a:schemeClr val="tx1"/>
                </a:solidFill>
              </a:rPr>
              <a:t>water</a:t>
            </a:r>
            <a:r>
              <a:rPr lang="en-GB" dirty="0">
                <a:solidFill>
                  <a:schemeClr val="tx1"/>
                </a:solidFill>
              </a:rPr>
              <a:t> concentration gradient-from a high </a:t>
            </a:r>
            <a:r>
              <a:rPr lang="en-GB" b="1" u="sng" dirty="0">
                <a:solidFill>
                  <a:schemeClr val="tx1"/>
                </a:solidFill>
              </a:rPr>
              <a:t>water</a:t>
            </a:r>
            <a:r>
              <a:rPr lang="en-GB" dirty="0">
                <a:solidFill>
                  <a:schemeClr val="tx1"/>
                </a:solidFill>
              </a:rPr>
              <a:t> to a low </a:t>
            </a:r>
            <a:r>
              <a:rPr lang="en-GB" b="1" u="sng" dirty="0">
                <a:solidFill>
                  <a:schemeClr val="tx1"/>
                </a:solidFill>
              </a:rPr>
              <a:t>water </a:t>
            </a:r>
            <a:r>
              <a:rPr lang="en-GB" dirty="0">
                <a:solidFill>
                  <a:schemeClr val="tx1"/>
                </a:solidFill>
              </a:rPr>
              <a:t>concentration through a </a:t>
            </a:r>
            <a:r>
              <a:rPr lang="en-GB" b="1" u="sng" dirty="0">
                <a:solidFill>
                  <a:schemeClr val="tx1"/>
                </a:solidFill>
              </a:rPr>
              <a:t>selectively permeable membrane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45A8F-D7E6-4CD3-B99A-B1EE829E2E3B}"/>
              </a:ext>
            </a:extLst>
          </p:cNvPr>
          <p:cNvSpPr txBox="1"/>
          <p:nvPr/>
        </p:nvSpPr>
        <p:spPr>
          <a:xfrm>
            <a:off x="90680" y="3213100"/>
            <a:ext cx="41973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RP - osmosis</a:t>
            </a:r>
          </a:p>
          <a:p>
            <a:r>
              <a:rPr lang="en-GB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https://www.bbc.co.uk/bitesize/guides/zs63tv4/revision/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4840B7-4EEA-B90B-42E0-65B5D8CB2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4136430"/>
            <a:ext cx="2476500" cy="1847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46086-4604-A52A-4819-69AA2D172F37}"/>
              </a:ext>
            </a:extLst>
          </p:cNvPr>
          <p:cNvSpPr txBox="1"/>
          <p:nvPr/>
        </p:nvSpPr>
        <p:spPr>
          <a:xfrm>
            <a:off x="2602405" y="4174530"/>
            <a:ext cx="2057785" cy="2308324"/>
          </a:xfrm>
          <a:prstGeom prst="rect">
            <a:avLst/>
          </a:prstGeom>
          <a:solidFill>
            <a:srgbClr val="FCA6E3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Independent</a:t>
            </a:r>
            <a:r>
              <a:rPr lang="en-GB" dirty="0"/>
              <a:t>: concentration of sugar solution</a:t>
            </a:r>
          </a:p>
          <a:p>
            <a:r>
              <a:rPr lang="en-GB" b="1" u="sng" dirty="0"/>
              <a:t>Dependent</a:t>
            </a:r>
            <a:r>
              <a:rPr lang="en-GB" dirty="0"/>
              <a:t>: % change in mass</a:t>
            </a:r>
          </a:p>
          <a:p>
            <a:r>
              <a:rPr lang="en-GB" b="1" u="sng" dirty="0"/>
              <a:t>Control</a:t>
            </a:r>
            <a:r>
              <a:rPr lang="en-GB" dirty="0"/>
              <a:t>: length and width of potato, volume of solution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256FD9-92D0-C68D-BD4A-00937E631E38}"/>
              </a:ext>
            </a:extLst>
          </p:cNvPr>
          <p:cNvSpPr/>
          <p:nvPr/>
        </p:nvSpPr>
        <p:spPr>
          <a:xfrm>
            <a:off x="90680" y="6000750"/>
            <a:ext cx="257175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% change in mass used as different starting masses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0696F0D-FDBA-6660-AA91-F957EAE08E71}"/>
              </a:ext>
            </a:extLst>
          </p:cNvPr>
          <p:cNvSpPr/>
          <p:nvPr/>
        </p:nvSpPr>
        <p:spPr>
          <a:xfrm rot="18802144">
            <a:off x="6057322" y="4043727"/>
            <a:ext cx="221924" cy="116478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1D198B-7C5F-5576-D8E3-577B60015C11}"/>
              </a:ext>
            </a:extLst>
          </p:cNvPr>
          <p:cNvSpPr/>
          <p:nvPr/>
        </p:nvSpPr>
        <p:spPr>
          <a:xfrm>
            <a:off x="6725635" y="4145529"/>
            <a:ext cx="1530350" cy="48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5DF7612-E78D-3924-4650-293445423550}"/>
              </a:ext>
            </a:extLst>
          </p:cNvPr>
          <p:cNvSpPr/>
          <p:nvPr/>
        </p:nvSpPr>
        <p:spPr>
          <a:xfrm>
            <a:off x="7629165" y="3436864"/>
            <a:ext cx="1335640" cy="1892300"/>
          </a:xfrm>
          <a:prstGeom prst="wedgeRectCallout">
            <a:avLst>
              <a:gd name="adj1" fmla="val -126253"/>
              <a:gd name="adj2" fmla="val 420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Where line crosses x axis is the concentration of sucrose in plant tissues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35AB58D-521C-7A6D-8D84-D2DD387754A0}"/>
              </a:ext>
            </a:extLst>
          </p:cNvPr>
          <p:cNvSpPr/>
          <p:nvPr/>
        </p:nvSpPr>
        <p:spPr>
          <a:xfrm>
            <a:off x="5891652" y="3359976"/>
            <a:ext cx="1646823" cy="961177"/>
          </a:xfrm>
          <a:prstGeom prst="wedgeRectCallout">
            <a:avLst>
              <a:gd name="adj1" fmla="val -25775"/>
              <a:gd name="adj2" fmla="val 69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Water moves into the plant by osmosis and the mass increases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3073EDB-46BE-1DF0-C5A5-3DA5DE1302EC}"/>
              </a:ext>
            </a:extLst>
          </p:cNvPr>
          <p:cNvSpPr/>
          <p:nvPr/>
        </p:nvSpPr>
        <p:spPr>
          <a:xfrm rot="18802144" flipH="1" flipV="1">
            <a:off x="6769042" y="5049513"/>
            <a:ext cx="212901" cy="10166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5BBB0DAF-B7F4-41F7-8CD1-BA873553AA62}"/>
              </a:ext>
            </a:extLst>
          </p:cNvPr>
          <p:cNvSpPr/>
          <p:nvPr/>
        </p:nvSpPr>
        <p:spPr>
          <a:xfrm>
            <a:off x="5233757" y="5723417"/>
            <a:ext cx="1646823" cy="961177"/>
          </a:xfrm>
          <a:prstGeom prst="wedgeRectCallout">
            <a:avLst>
              <a:gd name="adj1" fmla="val 40080"/>
              <a:gd name="adj2" fmla="val -7074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Water moves out of the plant by osmosis and the mass decreases</a:t>
            </a:r>
          </a:p>
        </p:txBody>
      </p:sp>
    </p:spTree>
    <p:extLst>
      <p:ext uri="{BB962C8B-B14F-4D97-AF65-F5344CB8AC3E}">
        <p14:creationId xmlns:p14="http://schemas.microsoft.com/office/powerpoint/2010/main" val="26266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384</Words>
  <Application>Microsoft Office PowerPoint</Application>
  <PresentationFormat>On-screen Show 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1</cp:revision>
  <dcterms:created xsi:type="dcterms:W3CDTF">2023-03-31T18:21:58Z</dcterms:created>
  <dcterms:modified xsi:type="dcterms:W3CDTF">2023-03-31T19:36:41Z</dcterms:modified>
</cp:coreProperties>
</file>