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AD1"/>
    <a:srgbClr val="9CFCFA"/>
    <a:srgbClr val="FFCCFF"/>
    <a:srgbClr val="FF8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FB644-74C8-46C6-AB79-66AE0971FDFB}" v="162" dt="2023-04-02T22:45:2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91AFB644-74C8-46C6-AB79-66AE0971FDFB}"/>
    <pc:docChg chg="undo custSel addSld modSld sldOrd">
      <pc:chgData name="Lucie Taylor" userId="5e95e8f97bd5ee9f" providerId="LiveId" clId="{91AFB644-74C8-46C6-AB79-66AE0971FDFB}" dt="2023-04-02T22:46:29.232" v="4892" actId="207"/>
      <pc:docMkLst>
        <pc:docMk/>
      </pc:docMkLst>
      <pc:sldChg chg="addSp delSp modSp mod">
        <pc:chgData name="Lucie Taylor" userId="5e95e8f97bd5ee9f" providerId="LiveId" clId="{91AFB644-74C8-46C6-AB79-66AE0971FDFB}" dt="2023-04-01T17:36:47.770" v="515" actId="14100"/>
        <pc:sldMkLst>
          <pc:docMk/>
          <pc:sldMk cId="2660709741" sldId="256"/>
        </pc:sldMkLst>
        <pc:spChg chg="del">
          <ac:chgData name="Lucie Taylor" userId="5e95e8f97bd5ee9f" providerId="LiveId" clId="{91AFB644-74C8-46C6-AB79-66AE0971FDFB}" dt="2023-04-01T17:26:00.935" v="0" actId="478"/>
          <ac:spMkLst>
            <pc:docMk/>
            <pc:sldMk cId="2660709741" sldId="256"/>
            <ac:spMk id="2" creationId="{57C4A03F-8827-65E8-D082-A3654AA95834}"/>
          </ac:spMkLst>
        </pc:spChg>
        <pc:spChg chg="del">
          <ac:chgData name="Lucie Taylor" userId="5e95e8f97bd5ee9f" providerId="LiveId" clId="{91AFB644-74C8-46C6-AB79-66AE0971FDFB}" dt="2023-04-01T17:26:00.935" v="0" actId="478"/>
          <ac:spMkLst>
            <pc:docMk/>
            <pc:sldMk cId="2660709741" sldId="256"/>
            <ac:spMk id="3" creationId="{05B75C7E-30B0-9D7C-7FA0-C08F0A62581C}"/>
          </ac:spMkLst>
        </pc:spChg>
        <pc:spChg chg="add mod">
          <ac:chgData name="Lucie Taylor" userId="5e95e8f97bd5ee9f" providerId="LiveId" clId="{91AFB644-74C8-46C6-AB79-66AE0971FDFB}" dt="2023-04-01T17:30:49.480" v="200" actId="1076"/>
          <ac:spMkLst>
            <pc:docMk/>
            <pc:sldMk cId="2660709741" sldId="256"/>
            <ac:spMk id="4" creationId="{AEA40085-6DFB-F974-DBB9-8FD6E05DC18C}"/>
          </ac:spMkLst>
        </pc:spChg>
        <pc:spChg chg="add mod">
          <ac:chgData name="Lucie Taylor" userId="5e95e8f97bd5ee9f" providerId="LiveId" clId="{91AFB644-74C8-46C6-AB79-66AE0971FDFB}" dt="2023-04-01T17:30:28.819" v="199" actId="207"/>
          <ac:spMkLst>
            <pc:docMk/>
            <pc:sldMk cId="2660709741" sldId="256"/>
            <ac:spMk id="7" creationId="{D4DECE0C-DDC8-41E9-DED2-D06211366EC6}"/>
          </ac:spMkLst>
        </pc:spChg>
        <pc:spChg chg="add del mod">
          <ac:chgData name="Lucie Taylor" userId="5e95e8f97bd5ee9f" providerId="LiveId" clId="{91AFB644-74C8-46C6-AB79-66AE0971FDFB}" dt="2023-04-01T17:32:45.015" v="295" actId="478"/>
          <ac:spMkLst>
            <pc:docMk/>
            <pc:sldMk cId="2660709741" sldId="256"/>
            <ac:spMk id="9" creationId="{8876AD91-2D5C-C652-EA3F-5C06DB83D8E7}"/>
          </ac:spMkLst>
        </pc:spChg>
        <pc:spChg chg="add mod">
          <ac:chgData name="Lucie Taylor" userId="5e95e8f97bd5ee9f" providerId="LiveId" clId="{91AFB644-74C8-46C6-AB79-66AE0971FDFB}" dt="2023-04-01T17:34:51.596" v="465" actId="14100"/>
          <ac:spMkLst>
            <pc:docMk/>
            <pc:sldMk cId="2660709741" sldId="256"/>
            <ac:spMk id="10" creationId="{7849070B-FF47-86D8-42EF-A20DC936B28A}"/>
          </ac:spMkLst>
        </pc:spChg>
        <pc:spChg chg="add mod">
          <ac:chgData name="Lucie Taylor" userId="5e95e8f97bd5ee9f" providerId="LiveId" clId="{91AFB644-74C8-46C6-AB79-66AE0971FDFB}" dt="2023-04-01T17:36:17.014" v="512" actId="207"/>
          <ac:spMkLst>
            <pc:docMk/>
            <pc:sldMk cId="2660709741" sldId="256"/>
            <ac:spMk id="11" creationId="{2380EB48-F725-23C3-08F0-AA2E338C9A07}"/>
          </ac:spMkLst>
        </pc:spChg>
        <pc:spChg chg="add mod">
          <ac:chgData name="Lucie Taylor" userId="5e95e8f97bd5ee9f" providerId="LiveId" clId="{91AFB644-74C8-46C6-AB79-66AE0971FDFB}" dt="2023-04-01T17:36:47.770" v="515" actId="14100"/>
          <ac:spMkLst>
            <pc:docMk/>
            <pc:sldMk cId="2660709741" sldId="256"/>
            <ac:spMk id="12" creationId="{8BEABBAB-28BF-D46A-0DE5-5151B4CD857C}"/>
          </ac:spMkLst>
        </pc:spChg>
        <pc:picChg chg="add del mod modCrop">
          <ac:chgData name="Lucie Taylor" userId="5e95e8f97bd5ee9f" providerId="LiveId" clId="{91AFB644-74C8-46C6-AB79-66AE0971FDFB}" dt="2023-04-01T17:27:28.010" v="23" actId="478"/>
          <ac:picMkLst>
            <pc:docMk/>
            <pc:sldMk cId="2660709741" sldId="256"/>
            <ac:picMk id="5" creationId="{3337989C-BFF4-B6EB-A52A-2BF2A9371DF0}"/>
          </ac:picMkLst>
        </pc:picChg>
        <pc:picChg chg="add mod">
          <ac:chgData name="Lucie Taylor" userId="5e95e8f97bd5ee9f" providerId="LiveId" clId="{91AFB644-74C8-46C6-AB79-66AE0971FDFB}" dt="2023-04-01T17:27:58.742" v="25" actId="1076"/>
          <ac:picMkLst>
            <pc:docMk/>
            <pc:sldMk cId="2660709741" sldId="256"/>
            <ac:picMk id="6" creationId="{05FB1FE2-C5DE-18CF-B4DD-717660893D4E}"/>
          </ac:picMkLst>
        </pc:picChg>
        <pc:picChg chg="add mod">
          <ac:chgData name="Lucie Taylor" userId="5e95e8f97bd5ee9f" providerId="LiveId" clId="{91AFB644-74C8-46C6-AB79-66AE0971FDFB}" dt="2023-04-01T17:31:32.484" v="204" actId="1076"/>
          <ac:picMkLst>
            <pc:docMk/>
            <pc:sldMk cId="2660709741" sldId="256"/>
            <ac:picMk id="8" creationId="{54439147-D7DE-650A-602E-6A0232D52081}"/>
          </ac:picMkLst>
        </pc:picChg>
      </pc:sldChg>
      <pc:sldChg chg="addSp delSp modSp new mod">
        <pc:chgData name="Lucie Taylor" userId="5e95e8f97bd5ee9f" providerId="LiveId" clId="{91AFB644-74C8-46C6-AB79-66AE0971FDFB}" dt="2023-04-01T17:54:27.224" v="1320" actId="115"/>
        <pc:sldMkLst>
          <pc:docMk/>
          <pc:sldMk cId="2680366308" sldId="257"/>
        </pc:sldMkLst>
        <pc:spChg chg="add mod">
          <ac:chgData name="Lucie Taylor" userId="5e95e8f97bd5ee9f" providerId="LiveId" clId="{91AFB644-74C8-46C6-AB79-66AE0971FDFB}" dt="2023-04-01T17:50:31.977" v="1012" actId="1076"/>
          <ac:spMkLst>
            <pc:docMk/>
            <pc:sldMk cId="2680366308" sldId="257"/>
            <ac:spMk id="4" creationId="{7F4E499A-F1D2-AB64-1557-588DD54C68E0}"/>
          </ac:spMkLst>
        </pc:spChg>
        <pc:spChg chg="add mod">
          <ac:chgData name="Lucie Taylor" userId="5e95e8f97bd5ee9f" providerId="LiveId" clId="{91AFB644-74C8-46C6-AB79-66AE0971FDFB}" dt="2023-04-01T17:50:31.977" v="1012" actId="1076"/>
          <ac:spMkLst>
            <pc:docMk/>
            <pc:sldMk cId="2680366308" sldId="257"/>
            <ac:spMk id="5" creationId="{875E5994-E1A5-4B88-2B51-3A9A736E1075}"/>
          </ac:spMkLst>
        </pc:spChg>
        <pc:spChg chg="add mod">
          <ac:chgData name="Lucie Taylor" userId="5e95e8f97bd5ee9f" providerId="LiveId" clId="{91AFB644-74C8-46C6-AB79-66AE0971FDFB}" dt="2023-04-01T17:50:41.998" v="1015" actId="255"/>
          <ac:spMkLst>
            <pc:docMk/>
            <pc:sldMk cId="2680366308" sldId="257"/>
            <ac:spMk id="6" creationId="{0F1035FA-6C32-19B4-1682-97DFB8558672}"/>
          </ac:spMkLst>
        </pc:spChg>
        <pc:spChg chg="add mod">
          <ac:chgData name="Lucie Taylor" userId="5e95e8f97bd5ee9f" providerId="LiveId" clId="{91AFB644-74C8-46C6-AB79-66AE0971FDFB}" dt="2023-04-01T17:54:27.224" v="1320" actId="115"/>
          <ac:spMkLst>
            <pc:docMk/>
            <pc:sldMk cId="2680366308" sldId="257"/>
            <ac:spMk id="9" creationId="{55D00ED1-8715-1436-F218-B7CC1C7ADD9E}"/>
          </ac:spMkLst>
        </pc:spChg>
        <pc:graphicFrameChg chg="add del mod ord modGraphic">
          <ac:chgData name="Lucie Taylor" userId="5e95e8f97bd5ee9f" providerId="LiveId" clId="{91AFB644-74C8-46C6-AB79-66AE0971FDFB}" dt="2023-04-01T17:49:12.910" v="999" actId="478"/>
          <ac:graphicFrameMkLst>
            <pc:docMk/>
            <pc:sldMk cId="2680366308" sldId="257"/>
            <ac:graphicFrameMk id="2" creationId="{7D8E9375-DA5A-2FEA-D3C7-8FA70AF4FEBB}"/>
          </ac:graphicFrameMkLst>
        </pc:graphicFrameChg>
        <pc:picChg chg="add mod">
          <ac:chgData name="Lucie Taylor" userId="5e95e8f97bd5ee9f" providerId="LiveId" clId="{91AFB644-74C8-46C6-AB79-66AE0971FDFB}" dt="2023-04-01T17:50:31.977" v="1012" actId="1076"/>
          <ac:picMkLst>
            <pc:docMk/>
            <pc:sldMk cId="2680366308" sldId="257"/>
            <ac:picMk id="3" creationId="{E061D50D-1A9D-F501-C859-7E1E3FA2B7BD}"/>
          </ac:picMkLst>
        </pc:picChg>
        <pc:picChg chg="add mod">
          <ac:chgData name="Lucie Taylor" userId="5e95e8f97bd5ee9f" providerId="LiveId" clId="{91AFB644-74C8-46C6-AB79-66AE0971FDFB}" dt="2023-04-01T17:50:20.436" v="1011" actId="1076"/>
          <ac:picMkLst>
            <pc:docMk/>
            <pc:sldMk cId="2680366308" sldId="257"/>
            <ac:picMk id="7" creationId="{B48D62C1-4E28-9FD6-FD35-16F2B7792FDD}"/>
          </ac:picMkLst>
        </pc:picChg>
        <pc:picChg chg="add mod">
          <ac:chgData name="Lucie Taylor" userId="5e95e8f97bd5ee9f" providerId="LiveId" clId="{91AFB644-74C8-46C6-AB79-66AE0971FDFB}" dt="2023-04-01T17:51:00.862" v="1018" actId="1076"/>
          <ac:picMkLst>
            <pc:docMk/>
            <pc:sldMk cId="2680366308" sldId="257"/>
            <ac:picMk id="8" creationId="{9F4F9C09-D6C1-65A8-8D6E-1B7AF0426ACE}"/>
          </ac:picMkLst>
        </pc:picChg>
      </pc:sldChg>
      <pc:sldChg chg="addSp delSp modSp add mod">
        <pc:chgData name="Lucie Taylor" userId="5e95e8f97bd5ee9f" providerId="LiveId" clId="{91AFB644-74C8-46C6-AB79-66AE0971FDFB}" dt="2023-04-01T18:16:58.316" v="2368" actId="20577"/>
        <pc:sldMkLst>
          <pc:docMk/>
          <pc:sldMk cId="492643572" sldId="258"/>
        </pc:sldMkLst>
        <pc:spChg chg="del">
          <ac:chgData name="Lucie Taylor" userId="5e95e8f97bd5ee9f" providerId="LiveId" clId="{91AFB644-74C8-46C6-AB79-66AE0971FDFB}" dt="2023-04-01T17:54:41.675" v="1322" actId="478"/>
          <ac:spMkLst>
            <pc:docMk/>
            <pc:sldMk cId="492643572" sldId="258"/>
            <ac:spMk id="4" creationId="{7F4E499A-F1D2-AB64-1557-588DD54C68E0}"/>
          </ac:spMkLst>
        </pc:spChg>
        <pc:spChg chg="del">
          <ac:chgData name="Lucie Taylor" userId="5e95e8f97bd5ee9f" providerId="LiveId" clId="{91AFB644-74C8-46C6-AB79-66AE0971FDFB}" dt="2023-04-01T17:54:41.675" v="1322" actId="478"/>
          <ac:spMkLst>
            <pc:docMk/>
            <pc:sldMk cId="492643572" sldId="258"/>
            <ac:spMk id="5" creationId="{875E5994-E1A5-4B88-2B51-3A9A736E1075}"/>
          </ac:spMkLst>
        </pc:spChg>
        <pc:spChg chg="del">
          <ac:chgData name="Lucie Taylor" userId="5e95e8f97bd5ee9f" providerId="LiveId" clId="{91AFB644-74C8-46C6-AB79-66AE0971FDFB}" dt="2023-04-01T17:54:47.999" v="1324" actId="478"/>
          <ac:spMkLst>
            <pc:docMk/>
            <pc:sldMk cId="492643572" sldId="258"/>
            <ac:spMk id="6" creationId="{0F1035FA-6C32-19B4-1682-97DFB8558672}"/>
          </ac:spMkLst>
        </pc:spChg>
        <pc:spChg chg="del">
          <ac:chgData name="Lucie Taylor" userId="5e95e8f97bd5ee9f" providerId="LiveId" clId="{91AFB644-74C8-46C6-AB79-66AE0971FDFB}" dt="2023-04-01T17:54:41.675" v="1322" actId="478"/>
          <ac:spMkLst>
            <pc:docMk/>
            <pc:sldMk cId="492643572" sldId="258"/>
            <ac:spMk id="9" creationId="{55D00ED1-8715-1436-F218-B7CC1C7ADD9E}"/>
          </ac:spMkLst>
        </pc:spChg>
        <pc:spChg chg="add mod">
          <ac:chgData name="Lucie Taylor" userId="5e95e8f97bd5ee9f" providerId="LiveId" clId="{91AFB644-74C8-46C6-AB79-66AE0971FDFB}" dt="2023-04-01T18:08:23.620" v="1888" actId="1076"/>
          <ac:spMkLst>
            <pc:docMk/>
            <pc:sldMk cId="492643572" sldId="258"/>
            <ac:spMk id="11" creationId="{F10358EC-57DA-31BA-2F92-F75887CC39BF}"/>
          </ac:spMkLst>
        </pc:spChg>
        <pc:spChg chg="add mod">
          <ac:chgData name="Lucie Taylor" userId="5e95e8f97bd5ee9f" providerId="LiveId" clId="{91AFB644-74C8-46C6-AB79-66AE0971FDFB}" dt="2023-04-01T18:07:44.311" v="1874" actId="1076"/>
          <ac:spMkLst>
            <pc:docMk/>
            <pc:sldMk cId="492643572" sldId="258"/>
            <ac:spMk id="12" creationId="{B87D145E-3F89-32C0-1A3D-8856C20D6D33}"/>
          </ac:spMkLst>
        </pc:spChg>
        <pc:spChg chg="add mod">
          <ac:chgData name="Lucie Taylor" userId="5e95e8f97bd5ee9f" providerId="LiveId" clId="{91AFB644-74C8-46C6-AB79-66AE0971FDFB}" dt="2023-04-01T18:08:36.601" v="1892" actId="1076"/>
          <ac:spMkLst>
            <pc:docMk/>
            <pc:sldMk cId="492643572" sldId="258"/>
            <ac:spMk id="14" creationId="{A9FE0A79-F8BB-A55F-469B-4CF4881D9EB7}"/>
          </ac:spMkLst>
        </pc:spChg>
        <pc:spChg chg="add mod">
          <ac:chgData name="Lucie Taylor" userId="5e95e8f97bd5ee9f" providerId="LiveId" clId="{91AFB644-74C8-46C6-AB79-66AE0971FDFB}" dt="2023-04-01T18:08:07.998" v="1882" actId="1076"/>
          <ac:spMkLst>
            <pc:docMk/>
            <pc:sldMk cId="492643572" sldId="258"/>
            <ac:spMk id="16" creationId="{FE422AD9-3126-0C9A-667C-3359034E0614}"/>
          </ac:spMkLst>
        </pc:spChg>
        <pc:spChg chg="add del mod">
          <ac:chgData name="Lucie Taylor" userId="5e95e8f97bd5ee9f" providerId="LiveId" clId="{91AFB644-74C8-46C6-AB79-66AE0971FDFB}" dt="2023-04-01T18:07:19.550" v="1866" actId="478"/>
          <ac:spMkLst>
            <pc:docMk/>
            <pc:sldMk cId="492643572" sldId="258"/>
            <ac:spMk id="17" creationId="{F4DBADCD-1F8E-C1FD-6C0D-5516089B5989}"/>
          </ac:spMkLst>
        </pc:spChg>
        <pc:spChg chg="add del mod">
          <ac:chgData name="Lucie Taylor" userId="5e95e8f97bd5ee9f" providerId="LiveId" clId="{91AFB644-74C8-46C6-AB79-66AE0971FDFB}" dt="2023-04-01T18:07:19.550" v="1866" actId="478"/>
          <ac:spMkLst>
            <pc:docMk/>
            <pc:sldMk cId="492643572" sldId="258"/>
            <ac:spMk id="18" creationId="{6931855D-05E4-391C-5A32-3BD7BD8500CC}"/>
          </ac:spMkLst>
        </pc:spChg>
        <pc:spChg chg="add del mod">
          <ac:chgData name="Lucie Taylor" userId="5e95e8f97bd5ee9f" providerId="LiveId" clId="{91AFB644-74C8-46C6-AB79-66AE0971FDFB}" dt="2023-04-01T18:07:19.550" v="1866" actId="478"/>
          <ac:spMkLst>
            <pc:docMk/>
            <pc:sldMk cId="492643572" sldId="258"/>
            <ac:spMk id="19" creationId="{52B0C516-5B4D-2160-CD22-ABC523F1FF1F}"/>
          </ac:spMkLst>
        </pc:spChg>
        <pc:spChg chg="add mod">
          <ac:chgData name="Lucie Taylor" userId="5e95e8f97bd5ee9f" providerId="LiveId" clId="{91AFB644-74C8-46C6-AB79-66AE0971FDFB}" dt="2023-04-01T18:16:58.316" v="2368" actId="20577"/>
          <ac:spMkLst>
            <pc:docMk/>
            <pc:sldMk cId="492643572" sldId="258"/>
            <ac:spMk id="20" creationId="{A173ABB6-AF39-EDB8-DFB3-E2CCEB0B5A6F}"/>
          </ac:spMkLst>
        </pc:spChg>
        <pc:picChg chg="add mod modCrop">
          <ac:chgData name="Lucie Taylor" userId="5e95e8f97bd5ee9f" providerId="LiveId" clId="{91AFB644-74C8-46C6-AB79-66AE0971FDFB}" dt="2023-04-01T18:08:21.179" v="1887" actId="1076"/>
          <ac:picMkLst>
            <pc:docMk/>
            <pc:sldMk cId="492643572" sldId="258"/>
            <ac:picMk id="2" creationId="{C1377D5A-4E54-668F-19B8-26FDA040F739}"/>
          </ac:picMkLst>
        </pc:picChg>
        <pc:picChg chg="del">
          <ac:chgData name="Lucie Taylor" userId="5e95e8f97bd5ee9f" providerId="LiveId" clId="{91AFB644-74C8-46C6-AB79-66AE0971FDFB}" dt="2023-04-01T17:54:47.999" v="1324" actId="478"/>
          <ac:picMkLst>
            <pc:docMk/>
            <pc:sldMk cId="492643572" sldId="258"/>
            <ac:picMk id="3" creationId="{E061D50D-1A9D-F501-C859-7E1E3FA2B7BD}"/>
          </ac:picMkLst>
        </pc:picChg>
        <pc:picChg chg="del">
          <ac:chgData name="Lucie Taylor" userId="5e95e8f97bd5ee9f" providerId="LiveId" clId="{91AFB644-74C8-46C6-AB79-66AE0971FDFB}" dt="2023-04-01T17:54:41.675" v="1322" actId="478"/>
          <ac:picMkLst>
            <pc:docMk/>
            <pc:sldMk cId="492643572" sldId="258"/>
            <ac:picMk id="7" creationId="{B48D62C1-4E28-9FD6-FD35-16F2B7792FDD}"/>
          </ac:picMkLst>
        </pc:picChg>
        <pc:picChg chg="del">
          <ac:chgData name="Lucie Taylor" userId="5e95e8f97bd5ee9f" providerId="LiveId" clId="{91AFB644-74C8-46C6-AB79-66AE0971FDFB}" dt="2023-04-01T17:54:44.935" v="1323" actId="478"/>
          <ac:picMkLst>
            <pc:docMk/>
            <pc:sldMk cId="492643572" sldId="258"/>
            <ac:picMk id="8" creationId="{9F4F9C09-D6C1-65A8-8D6E-1B7AF0426ACE}"/>
          </ac:picMkLst>
        </pc:picChg>
        <pc:picChg chg="add mod">
          <ac:chgData name="Lucie Taylor" userId="5e95e8f97bd5ee9f" providerId="LiveId" clId="{91AFB644-74C8-46C6-AB79-66AE0971FDFB}" dt="2023-04-01T18:08:27.622" v="1889" actId="1076"/>
          <ac:picMkLst>
            <pc:docMk/>
            <pc:sldMk cId="492643572" sldId="258"/>
            <ac:picMk id="10" creationId="{ACFF7975-82FB-0716-6BA1-6F0E9D80110E}"/>
          </ac:picMkLst>
        </pc:picChg>
        <pc:picChg chg="add mod">
          <ac:chgData name="Lucie Taylor" userId="5e95e8f97bd5ee9f" providerId="LiveId" clId="{91AFB644-74C8-46C6-AB79-66AE0971FDFB}" dt="2023-04-01T18:08:32.298" v="1891" actId="14100"/>
          <ac:picMkLst>
            <pc:docMk/>
            <pc:sldMk cId="492643572" sldId="258"/>
            <ac:picMk id="13" creationId="{BD3A81A7-6081-3037-367F-F486AC38889A}"/>
          </ac:picMkLst>
        </pc:picChg>
        <pc:picChg chg="add mod">
          <ac:chgData name="Lucie Taylor" userId="5e95e8f97bd5ee9f" providerId="LiveId" clId="{91AFB644-74C8-46C6-AB79-66AE0971FDFB}" dt="2023-04-01T18:08:04.518" v="1881" actId="1076"/>
          <ac:picMkLst>
            <pc:docMk/>
            <pc:sldMk cId="492643572" sldId="258"/>
            <ac:picMk id="15" creationId="{58C36A58-7421-3693-130D-ECC0D32FB33E}"/>
          </ac:picMkLst>
        </pc:picChg>
        <pc:picChg chg="add del mod">
          <ac:chgData name="Lucie Taylor" userId="5e95e8f97bd5ee9f" providerId="LiveId" clId="{91AFB644-74C8-46C6-AB79-66AE0971FDFB}" dt="2023-04-01T18:07:19.550" v="1866" actId="478"/>
          <ac:picMkLst>
            <pc:docMk/>
            <pc:sldMk cId="492643572" sldId="258"/>
            <ac:picMk id="1026" creationId="{624CBA32-A0B7-981C-6BF8-8CEBAAF84BD8}"/>
          </ac:picMkLst>
        </pc:picChg>
      </pc:sldChg>
      <pc:sldChg chg="addSp delSp modSp add mod">
        <pc:chgData name="Lucie Taylor" userId="5e95e8f97bd5ee9f" providerId="LiveId" clId="{91AFB644-74C8-46C6-AB79-66AE0971FDFB}" dt="2023-04-01T18:17:13.489" v="2378" actId="20577"/>
        <pc:sldMkLst>
          <pc:docMk/>
          <pc:sldMk cId="4225465745" sldId="259"/>
        </pc:sldMkLst>
        <pc:spChg chg="add mod">
          <ac:chgData name="Lucie Taylor" userId="5e95e8f97bd5ee9f" providerId="LiveId" clId="{91AFB644-74C8-46C6-AB79-66AE0971FDFB}" dt="2023-04-01T18:10:53.004" v="1927" actId="207"/>
          <ac:spMkLst>
            <pc:docMk/>
            <pc:sldMk cId="4225465745" sldId="259"/>
            <ac:spMk id="4" creationId="{1C77D24E-592C-2A28-2B09-4D0D3DE97D25}"/>
          </ac:spMkLst>
        </pc:spChg>
        <pc:spChg chg="add mod">
          <ac:chgData name="Lucie Taylor" userId="5e95e8f97bd5ee9f" providerId="LiveId" clId="{91AFB644-74C8-46C6-AB79-66AE0971FDFB}" dt="2023-04-01T18:17:13.489" v="2378" actId="20577"/>
          <ac:spMkLst>
            <pc:docMk/>
            <pc:sldMk cId="4225465745" sldId="259"/>
            <ac:spMk id="6" creationId="{DF00B6CA-ED72-70A6-12FD-8D74129EBF58}"/>
          </ac:spMkLst>
        </pc:spChg>
        <pc:spChg chg="del">
          <ac:chgData name="Lucie Taylor" userId="5e95e8f97bd5ee9f" providerId="LiveId" clId="{91AFB644-74C8-46C6-AB79-66AE0971FDFB}" dt="2023-04-01T18:09:06.105" v="1907" actId="478"/>
          <ac:spMkLst>
            <pc:docMk/>
            <pc:sldMk cId="4225465745" sldId="259"/>
            <ac:spMk id="11" creationId="{F10358EC-57DA-31BA-2F92-F75887CC39BF}"/>
          </ac:spMkLst>
        </pc:spChg>
        <pc:spChg chg="del">
          <ac:chgData name="Lucie Taylor" userId="5e95e8f97bd5ee9f" providerId="LiveId" clId="{91AFB644-74C8-46C6-AB79-66AE0971FDFB}" dt="2023-04-01T18:09:09.428" v="1908" actId="478"/>
          <ac:spMkLst>
            <pc:docMk/>
            <pc:sldMk cId="4225465745" sldId="259"/>
            <ac:spMk id="12" creationId="{B87D145E-3F89-32C0-1A3D-8856C20D6D33}"/>
          </ac:spMkLst>
        </pc:spChg>
        <pc:spChg chg="del">
          <ac:chgData name="Lucie Taylor" userId="5e95e8f97bd5ee9f" providerId="LiveId" clId="{91AFB644-74C8-46C6-AB79-66AE0971FDFB}" dt="2023-04-01T18:09:09.428" v="1908" actId="478"/>
          <ac:spMkLst>
            <pc:docMk/>
            <pc:sldMk cId="4225465745" sldId="259"/>
            <ac:spMk id="14" creationId="{A9FE0A79-F8BB-A55F-469B-4CF4881D9EB7}"/>
          </ac:spMkLst>
        </pc:spChg>
        <pc:spChg chg="del">
          <ac:chgData name="Lucie Taylor" userId="5e95e8f97bd5ee9f" providerId="LiveId" clId="{91AFB644-74C8-46C6-AB79-66AE0971FDFB}" dt="2023-04-01T18:09:06.105" v="1907" actId="478"/>
          <ac:spMkLst>
            <pc:docMk/>
            <pc:sldMk cId="4225465745" sldId="259"/>
            <ac:spMk id="16" creationId="{FE422AD9-3126-0C9A-667C-3359034E0614}"/>
          </ac:spMkLst>
        </pc:spChg>
        <pc:spChg chg="del mod">
          <ac:chgData name="Lucie Taylor" userId="5e95e8f97bd5ee9f" providerId="LiveId" clId="{91AFB644-74C8-46C6-AB79-66AE0971FDFB}" dt="2023-04-01T18:11:07.725" v="1931" actId="478"/>
          <ac:spMkLst>
            <pc:docMk/>
            <pc:sldMk cId="4225465745" sldId="259"/>
            <ac:spMk id="17" creationId="{F4DBADCD-1F8E-C1FD-6C0D-5516089B5989}"/>
          </ac:spMkLst>
        </pc:spChg>
        <pc:spChg chg="del mod">
          <ac:chgData name="Lucie Taylor" userId="5e95e8f97bd5ee9f" providerId="LiveId" clId="{91AFB644-74C8-46C6-AB79-66AE0971FDFB}" dt="2023-04-01T18:11:09.392" v="1932" actId="478"/>
          <ac:spMkLst>
            <pc:docMk/>
            <pc:sldMk cId="4225465745" sldId="259"/>
            <ac:spMk id="18" creationId="{6931855D-05E4-391C-5A32-3BD7BD8500CC}"/>
          </ac:spMkLst>
        </pc:spChg>
        <pc:spChg chg="del mod">
          <ac:chgData name="Lucie Taylor" userId="5e95e8f97bd5ee9f" providerId="LiveId" clId="{91AFB644-74C8-46C6-AB79-66AE0971FDFB}" dt="2023-04-01T18:11:31.744" v="1935" actId="478"/>
          <ac:spMkLst>
            <pc:docMk/>
            <pc:sldMk cId="4225465745" sldId="259"/>
            <ac:spMk id="19" creationId="{52B0C516-5B4D-2160-CD22-ABC523F1FF1F}"/>
          </ac:spMkLst>
        </pc:spChg>
        <pc:graphicFrameChg chg="add mod modGraphic">
          <ac:chgData name="Lucie Taylor" userId="5e95e8f97bd5ee9f" providerId="LiveId" clId="{91AFB644-74C8-46C6-AB79-66AE0971FDFB}" dt="2023-04-01T18:16:42.874" v="2365" actId="20577"/>
          <ac:graphicFrameMkLst>
            <pc:docMk/>
            <pc:sldMk cId="4225465745" sldId="259"/>
            <ac:graphicFrameMk id="5" creationId="{CCEE45FA-C2CA-3B88-ACFF-EB9DCA5A3E3F}"/>
          </ac:graphicFrameMkLst>
        </pc:graphicFrameChg>
        <pc:picChg chg="del">
          <ac:chgData name="Lucie Taylor" userId="5e95e8f97bd5ee9f" providerId="LiveId" clId="{91AFB644-74C8-46C6-AB79-66AE0971FDFB}" dt="2023-04-01T18:09:06.105" v="1907" actId="478"/>
          <ac:picMkLst>
            <pc:docMk/>
            <pc:sldMk cId="4225465745" sldId="259"/>
            <ac:picMk id="2" creationId="{C1377D5A-4E54-668F-19B8-26FDA040F739}"/>
          </ac:picMkLst>
        </pc:picChg>
        <pc:picChg chg="del">
          <ac:chgData name="Lucie Taylor" userId="5e95e8f97bd5ee9f" providerId="LiveId" clId="{91AFB644-74C8-46C6-AB79-66AE0971FDFB}" dt="2023-04-01T18:09:09.428" v="1908" actId="478"/>
          <ac:picMkLst>
            <pc:docMk/>
            <pc:sldMk cId="4225465745" sldId="259"/>
            <ac:picMk id="10" creationId="{ACFF7975-82FB-0716-6BA1-6F0E9D80110E}"/>
          </ac:picMkLst>
        </pc:picChg>
        <pc:picChg chg="del">
          <ac:chgData name="Lucie Taylor" userId="5e95e8f97bd5ee9f" providerId="LiveId" clId="{91AFB644-74C8-46C6-AB79-66AE0971FDFB}" dt="2023-04-01T18:09:09.428" v="1908" actId="478"/>
          <ac:picMkLst>
            <pc:docMk/>
            <pc:sldMk cId="4225465745" sldId="259"/>
            <ac:picMk id="13" creationId="{BD3A81A7-6081-3037-367F-F486AC38889A}"/>
          </ac:picMkLst>
        </pc:picChg>
        <pc:picChg chg="del">
          <ac:chgData name="Lucie Taylor" userId="5e95e8f97bd5ee9f" providerId="LiveId" clId="{91AFB644-74C8-46C6-AB79-66AE0971FDFB}" dt="2023-04-01T18:09:00.287" v="1906" actId="478"/>
          <ac:picMkLst>
            <pc:docMk/>
            <pc:sldMk cId="4225465745" sldId="259"/>
            <ac:picMk id="15" creationId="{58C36A58-7421-3693-130D-ECC0D32FB33E}"/>
          </ac:picMkLst>
        </pc:picChg>
        <pc:picChg chg="mod">
          <ac:chgData name="Lucie Taylor" userId="5e95e8f97bd5ee9f" providerId="LiveId" clId="{91AFB644-74C8-46C6-AB79-66AE0971FDFB}" dt="2023-04-01T18:09:14.720" v="1909" actId="1076"/>
          <ac:picMkLst>
            <pc:docMk/>
            <pc:sldMk cId="4225465745" sldId="259"/>
            <ac:picMk id="1026" creationId="{624CBA32-A0B7-981C-6BF8-8CEBAAF84BD8}"/>
          </ac:picMkLst>
        </pc:picChg>
      </pc:sldChg>
      <pc:sldChg chg="addSp delSp modSp new mod">
        <pc:chgData name="Lucie Taylor" userId="5e95e8f97bd5ee9f" providerId="LiveId" clId="{91AFB644-74C8-46C6-AB79-66AE0971FDFB}" dt="2023-04-01T18:27:58.965" v="2683" actId="1076"/>
        <pc:sldMkLst>
          <pc:docMk/>
          <pc:sldMk cId="3825622543" sldId="260"/>
        </pc:sldMkLst>
        <pc:spChg chg="add mod">
          <ac:chgData name="Lucie Taylor" userId="5e95e8f97bd5ee9f" providerId="LiveId" clId="{91AFB644-74C8-46C6-AB79-66AE0971FDFB}" dt="2023-04-01T18:21:06.181" v="2420" actId="207"/>
          <ac:spMkLst>
            <pc:docMk/>
            <pc:sldMk cId="3825622543" sldId="260"/>
            <ac:spMk id="4" creationId="{42F30B79-BB63-04B6-B5D1-D32C52D753A3}"/>
          </ac:spMkLst>
        </pc:spChg>
        <pc:graphicFrameChg chg="add del mod modGraphic">
          <ac:chgData name="Lucie Taylor" userId="5e95e8f97bd5ee9f" providerId="LiveId" clId="{91AFB644-74C8-46C6-AB79-66AE0971FDFB}" dt="2023-04-01T18:27:58.965" v="2683" actId="1076"/>
          <ac:graphicFrameMkLst>
            <pc:docMk/>
            <pc:sldMk cId="3825622543" sldId="260"/>
            <ac:graphicFrameMk id="6" creationId="{A9F845B0-21A9-32AE-8FE5-53E63479FD6B}"/>
          </ac:graphicFrameMkLst>
        </pc:graphicFrameChg>
        <pc:picChg chg="add mod modCrop">
          <ac:chgData name="Lucie Taylor" userId="5e95e8f97bd5ee9f" providerId="LiveId" clId="{91AFB644-74C8-46C6-AB79-66AE0971FDFB}" dt="2023-04-01T18:19:27.027" v="2385" actId="1076"/>
          <ac:picMkLst>
            <pc:docMk/>
            <pc:sldMk cId="3825622543" sldId="260"/>
            <ac:picMk id="2" creationId="{E7C3DBC6-8622-D83B-D82C-2409A19FC11D}"/>
          </ac:picMkLst>
        </pc:picChg>
        <pc:picChg chg="add mod">
          <ac:chgData name="Lucie Taylor" userId="5e95e8f97bd5ee9f" providerId="LiveId" clId="{91AFB644-74C8-46C6-AB79-66AE0971FDFB}" dt="2023-04-01T18:20:53.057" v="2417" actId="1076"/>
          <ac:picMkLst>
            <pc:docMk/>
            <pc:sldMk cId="3825622543" sldId="260"/>
            <ac:picMk id="3" creationId="{1BAC758B-396D-2947-8EFB-264F0C35801A}"/>
          </ac:picMkLst>
        </pc:picChg>
        <pc:picChg chg="add mod modCrop">
          <ac:chgData name="Lucie Taylor" userId="5e95e8f97bd5ee9f" providerId="LiveId" clId="{91AFB644-74C8-46C6-AB79-66AE0971FDFB}" dt="2023-04-01T18:22:00.376" v="2425" actId="1076"/>
          <ac:picMkLst>
            <pc:docMk/>
            <pc:sldMk cId="3825622543" sldId="260"/>
            <ac:picMk id="5" creationId="{DB437406-4A22-1665-2E4E-23B020BEF95C}"/>
          </ac:picMkLst>
        </pc:picChg>
      </pc:sldChg>
      <pc:sldChg chg="addSp delSp modSp add mod">
        <pc:chgData name="Lucie Taylor" userId="5e95e8f97bd5ee9f" providerId="LiveId" clId="{91AFB644-74C8-46C6-AB79-66AE0971FDFB}" dt="2023-04-01T19:03:16.717" v="3423" actId="1076"/>
        <pc:sldMkLst>
          <pc:docMk/>
          <pc:sldMk cId="756126653" sldId="261"/>
        </pc:sldMkLst>
        <pc:spChg chg="del">
          <ac:chgData name="Lucie Taylor" userId="5e95e8f97bd5ee9f" providerId="LiveId" clId="{91AFB644-74C8-46C6-AB79-66AE0971FDFB}" dt="2023-04-01T18:28:55.991" v="2685" actId="478"/>
          <ac:spMkLst>
            <pc:docMk/>
            <pc:sldMk cId="756126653" sldId="261"/>
            <ac:spMk id="4" creationId="{42F30B79-BB63-04B6-B5D1-D32C52D753A3}"/>
          </ac:spMkLst>
        </pc:spChg>
        <pc:spChg chg="add mod">
          <ac:chgData name="Lucie Taylor" userId="5e95e8f97bd5ee9f" providerId="LiveId" clId="{91AFB644-74C8-46C6-AB79-66AE0971FDFB}" dt="2023-04-01T18:53:44.441" v="2956" actId="14100"/>
          <ac:spMkLst>
            <pc:docMk/>
            <pc:sldMk cId="756126653" sldId="261"/>
            <ac:spMk id="8" creationId="{C0165975-4F75-0860-8ED9-A5DA8FC2566A}"/>
          </ac:spMkLst>
        </pc:spChg>
        <pc:spChg chg="add mod">
          <ac:chgData name="Lucie Taylor" userId="5e95e8f97bd5ee9f" providerId="LiveId" clId="{91AFB644-74C8-46C6-AB79-66AE0971FDFB}" dt="2023-04-01T18:52:06.224" v="2911" actId="6549"/>
          <ac:spMkLst>
            <pc:docMk/>
            <pc:sldMk cId="756126653" sldId="261"/>
            <ac:spMk id="14" creationId="{D148D5AF-3143-ABF6-2867-185244F1AAD0}"/>
          </ac:spMkLst>
        </pc:spChg>
        <pc:spChg chg="add mod">
          <ac:chgData name="Lucie Taylor" userId="5e95e8f97bd5ee9f" providerId="LiveId" clId="{91AFB644-74C8-46C6-AB79-66AE0971FDFB}" dt="2023-04-01T18:57:42.294" v="3134" actId="14100"/>
          <ac:spMkLst>
            <pc:docMk/>
            <pc:sldMk cId="756126653" sldId="261"/>
            <ac:spMk id="16" creationId="{73433BC1-8145-E420-808D-03F609247907}"/>
          </ac:spMkLst>
        </pc:spChg>
        <pc:spChg chg="add mod">
          <ac:chgData name="Lucie Taylor" userId="5e95e8f97bd5ee9f" providerId="LiveId" clId="{91AFB644-74C8-46C6-AB79-66AE0971FDFB}" dt="2023-04-01T18:59:50.901" v="3252" actId="1076"/>
          <ac:spMkLst>
            <pc:docMk/>
            <pc:sldMk cId="756126653" sldId="261"/>
            <ac:spMk id="18" creationId="{07363CA0-0653-ACD6-D389-CCA0381C7056}"/>
          </ac:spMkLst>
        </pc:spChg>
        <pc:spChg chg="add mod">
          <ac:chgData name="Lucie Taylor" userId="5e95e8f97bd5ee9f" providerId="LiveId" clId="{91AFB644-74C8-46C6-AB79-66AE0971FDFB}" dt="2023-04-01T19:00:34.503" v="3256" actId="1076"/>
          <ac:spMkLst>
            <pc:docMk/>
            <pc:sldMk cId="756126653" sldId="261"/>
            <ac:spMk id="19" creationId="{B908A429-A9D5-4BD5-888D-FF5A3A8DC326}"/>
          </ac:spMkLst>
        </pc:spChg>
        <pc:spChg chg="add mod">
          <ac:chgData name="Lucie Taylor" userId="5e95e8f97bd5ee9f" providerId="LiveId" clId="{91AFB644-74C8-46C6-AB79-66AE0971FDFB}" dt="2023-04-01T18:59:58.840" v="3254" actId="1076"/>
          <ac:spMkLst>
            <pc:docMk/>
            <pc:sldMk cId="756126653" sldId="261"/>
            <ac:spMk id="21" creationId="{0A508A8D-4888-C018-0B10-432E9CCC81BF}"/>
          </ac:spMkLst>
        </pc:spChg>
        <pc:spChg chg="add mod">
          <ac:chgData name="Lucie Taylor" userId="5e95e8f97bd5ee9f" providerId="LiveId" clId="{91AFB644-74C8-46C6-AB79-66AE0971FDFB}" dt="2023-04-01T19:00:44.874" v="3259" actId="1076"/>
          <ac:spMkLst>
            <pc:docMk/>
            <pc:sldMk cId="756126653" sldId="261"/>
            <ac:spMk id="23" creationId="{9B42F526-4CF1-5B8F-8303-6FB3726471AB}"/>
          </ac:spMkLst>
        </pc:spChg>
        <pc:spChg chg="add mod">
          <ac:chgData name="Lucie Taylor" userId="5e95e8f97bd5ee9f" providerId="LiveId" clId="{91AFB644-74C8-46C6-AB79-66AE0971FDFB}" dt="2023-04-01T19:03:11.905" v="3420" actId="1076"/>
          <ac:spMkLst>
            <pc:docMk/>
            <pc:sldMk cId="756126653" sldId="261"/>
            <ac:spMk id="26" creationId="{5FB2B9B7-B63A-BB8C-E18D-5DC491C06E0E}"/>
          </ac:spMkLst>
        </pc:spChg>
        <pc:graphicFrameChg chg="del">
          <ac:chgData name="Lucie Taylor" userId="5e95e8f97bd5ee9f" providerId="LiveId" clId="{91AFB644-74C8-46C6-AB79-66AE0971FDFB}" dt="2023-04-01T18:28:55.991" v="2685" actId="478"/>
          <ac:graphicFrameMkLst>
            <pc:docMk/>
            <pc:sldMk cId="756126653" sldId="261"/>
            <ac:graphicFrameMk id="6" creationId="{A9F845B0-21A9-32AE-8FE5-53E63479FD6B}"/>
          </ac:graphicFrameMkLst>
        </pc:graphicFrameChg>
        <pc:picChg chg="del">
          <ac:chgData name="Lucie Taylor" userId="5e95e8f97bd5ee9f" providerId="LiveId" clId="{91AFB644-74C8-46C6-AB79-66AE0971FDFB}" dt="2023-04-01T18:28:55.991" v="2685" actId="478"/>
          <ac:picMkLst>
            <pc:docMk/>
            <pc:sldMk cId="756126653" sldId="261"/>
            <ac:picMk id="2" creationId="{E7C3DBC6-8622-D83B-D82C-2409A19FC11D}"/>
          </ac:picMkLst>
        </pc:picChg>
        <pc:picChg chg="del">
          <ac:chgData name="Lucie Taylor" userId="5e95e8f97bd5ee9f" providerId="LiveId" clId="{91AFB644-74C8-46C6-AB79-66AE0971FDFB}" dt="2023-04-01T18:28:55.991" v="2685" actId="478"/>
          <ac:picMkLst>
            <pc:docMk/>
            <pc:sldMk cId="756126653" sldId="261"/>
            <ac:picMk id="3" creationId="{1BAC758B-396D-2947-8EFB-264F0C35801A}"/>
          </ac:picMkLst>
        </pc:picChg>
        <pc:picChg chg="del">
          <ac:chgData name="Lucie Taylor" userId="5e95e8f97bd5ee9f" providerId="LiveId" clId="{91AFB644-74C8-46C6-AB79-66AE0971FDFB}" dt="2023-04-01T18:28:55.991" v="2685" actId="478"/>
          <ac:picMkLst>
            <pc:docMk/>
            <pc:sldMk cId="756126653" sldId="261"/>
            <ac:picMk id="5" creationId="{DB437406-4A22-1665-2E4E-23B020BEF95C}"/>
          </ac:picMkLst>
        </pc:picChg>
        <pc:picChg chg="add mod modCrop">
          <ac:chgData name="Lucie Taylor" userId="5e95e8f97bd5ee9f" providerId="LiveId" clId="{91AFB644-74C8-46C6-AB79-66AE0971FDFB}" dt="2023-04-01T18:50:46.581" v="2879" actId="732"/>
          <ac:picMkLst>
            <pc:docMk/>
            <pc:sldMk cId="756126653" sldId="261"/>
            <ac:picMk id="7" creationId="{D67C75B8-5AF2-D6D2-5F7F-CB3FC7EB4A3B}"/>
          </ac:picMkLst>
        </pc:picChg>
        <pc:picChg chg="add del mod modCrop">
          <ac:chgData name="Lucie Taylor" userId="5e95e8f97bd5ee9f" providerId="LiveId" clId="{91AFB644-74C8-46C6-AB79-66AE0971FDFB}" dt="2023-04-01T18:33:28.143" v="2763" actId="478"/>
          <ac:picMkLst>
            <pc:docMk/>
            <pc:sldMk cId="756126653" sldId="261"/>
            <ac:picMk id="9" creationId="{2D888015-E0F6-AB7F-81B2-075A4AC7484A}"/>
          </ac:picMkLst>
        </pc:picChg>
        <pc:picChg chg="add del mod">
          <ac:chgData name="Lucie Taylor" userId="5e95e8f97bd5ee9f" providerId="LiveId" clId="{91AFB644-74C8-46C6-AB79-66AE0971FDFB}" dt="2023-04-01T18:44:29.948" v="2803" actId="478"/>
          <ac:picMkLst>
            <pc:docMk/>
            <pc:sldMk cId="756126653" sldId="261"/>
            <ac:picMk id="10" creationId="{5B4D0435-B283-CEFD-531F-D5A616CC24E4}"/>
          </ac:picMkLst>
        </pc:picChg>
        <pc:picChg chg="add del mod modCrop">
          <ac:chgData name="Lucie Taylor" userId="5e95e8f97bd5ee9f" providerId="LiveId" clId="{91AFB644-74C8-46C6-AB79-66AE0971FDFB}" dt="2023-04-01T18:44:32.857" v="2804" actId="478"/>
          <ac:picMkLst>
            <pc:docMk/>
            <pc:sldMk cId="756126653" sldId="261"/>
            <ac:picMk id="11" creationId="{0B5C4372-202D-BC5A-4F50-4056A99A0E15}"/>
          </ac:picMkLst>
        </pc:picChg>
        <pc:picChg chg="add mod">
          <ac:chgData name="Lucie Taylor" userId="5e95e8f97bd5ee9f" providerId="LiveId" clId="{91AFB644-74C8-46C6-AB79-66AE0971FDFB}" dt="2023-04-01T18:50:52.531" v="2881" actId="1076"/>
          <ac:picMkLst>
            <pc:docMk/>
            <pc:sldMk cId="756126653" sldId="261"/>
            <ac:picMk id="13" creationId="{56285E9F-2795-BCA0-7D58-6885A3B34655}"/>
          </ac:picMkLst>
        </pc:picChg>
        <pc:picChg chg="add mod">
          <ac:chgData name="Lucie Taylor" userId="5e95e8f97bd5ee9f" providerId="LiveId" clId="{91AFB644-74C8-46C6-AB79-66AE0971FDFB}" dt="2023-04-01T18:57:32.746" v="3131" actId="1076"/>
          <ac:picMkLst>
            <pc:docMk/>
            <pc:sldMk cId="756126653" sldId="261"/>
            <ac:picMk id="15" creationId="{96F78F8B-D05B-D948-272D-B9F37572ABAD}"/>
          </ac:picMkLst>
        </pc:picChg>
        <pc:picChg chg="add del mod">
          <ac:chgData name="Lucie Taylor" userId="5e95e8f97bd5ee9f" providerId="LiveId" clId="{91AFB644-74C8-46C6-AB79-66AE0971FDFB}" dt="2023-04-01T18:53:30.097" v="2949" actId="478"/>
          <ac:picMkLst>
            <pc:docMk/>
            <pc:sldMk cId="756126653" sldId="261"/>
            <ac:picMk id="17" creationId="{A6217C72-AF10-0E7E-BF2D-69D165A3FD1C}"/>
          </ac:picMkLst>
        </pc:picChg>
        <pc:picChg chg="add mod modCrop">
          <ac:chgData name="Lucie Taylor" userId="5e95e8f97bd5ee9f" providerId="LiveId" clId="{91AFB644-74C8-46C6-AB79-66AE0971FDFB}" dt="2023-04-01T18:59:56.906" v="3253" actId="1076"/>
          <ac:picMkLst>
            <pc:docMk/>
            <pc:sldMk cId="756126653" sldId="261"/>
            <ac:picMk id="20" creationId="{5E2D7198-FE16-27B5-5029-4607D5F7574C}"/>
          </ac:picMkLst>
        </pc:picChg>
        <pc:picChg chg="add mod modCrop">
          <ac:chgData name="Lucie Taylor" userId="5e95e8f97bd5ee9f" providerId="LiveId" clId="{91AFB644-74C8-46C6-AB79-66AE0971FDFB}" dt="2023-04-01T19:00:42.673" v="3258" actId="1076"/>
          <ac:picMkLst>
            <pc:docMk/>
            <pc:sldMk cId="756126653" sldId="261"/>
            <ac:picMk id="22" creationId="{EC2CC31E-1F23-BA0D-F654-F3039C50791A}"/>
          </ac:picMkLst>
        </pc:picChg>
        <pc:picChg chg="add del mod">
          <ac:chgData name="Lucie Taylor" userId="5e95e8f97bd5ee9f" providerId="LiveId" clId="{91AFB644-74C8-46C6-AB79-66AE0971FDFB}" dt="2023-04-01T19:00:57.221" v="3264" actId="478"/>
          <ac:picMkLst>
            <pc:docMk/>
            <pc:sldMk cId="756126653" sldId="261"/>
            <ac:picMk id="24" creationId="{85BC8F58-CCFC-A87B-36D6-785E690258AA}"/>
          </ac:picMkLst>
        </pc:picChg>
        <pc:picChg chg="add mod modCrop">
          <ac:chgData name="Lucie Taylor" userId="5e95e8f97bd5ee9f" providerId="LiveId" clId="{91AFB644-74C8-46C6-AB79-66AE0971FDFB}" dt="2023-04-01T19:03:16.717" v="3423" actId="1076"/>
          <ac:picMkLst>
            <pc:docMk/>
            <pc:sldMk cId="756126653" sldId="261"/>
            <ac:picMk id="25" creationId="{40E38B7A-B479-0A08-AF7A-F2BF01A06F32}"/>
          </ac:picMkLst>
        </pc:picChg>
        <pc:picChg chg="add mod">
          <ac:chgData name="Lucie Taylor" userId="5e95e8f97bd5ee9f" providerId="LiveId" clId="{91AFB644-74C8-46C6-AB79-66AE0971FDFB}" dt="2023-04-01T18:59:50.901" v="3252" actId="1076"/>
          <ac:picMkLst>
            <pc:docMk/>
            <pc:sldMk cId="756126653" sldId="261"/>
            <ac:picMk id="2050" creationId="{E75B654C-EA72-E9CF-DE6D-32A551050460}"/>
          </ac:picMkLst>
        </pc:picChg>
      </pc:sldChg>
      <pc:sldChg chg="addSp modSp new mod ord">
        <pc:chgData name="Lucie Taylor" userId="5e95e8f97bd5ee9f" providerId="LiveId" clId="{91AFB644-74C8-46C6-AB79-66AE0971FDFB}" dt="2023-04-02T22:46:29.232" v="4892" actId="207"/>
        <pc:sldMkLst>
          <pc:docMk/>
          <pc:sldMk cId="885665628" sldId="262"/>
        </pc:sldMkLst>
        <pc:spChg chg="add mod">
          <ac:chgData name="Lucie Taylor" userId="5e95e8f97bd5ee9f" providerId="LiveId" clId="{91AFB644-74C8-46C6-AB79-66AE0971FDFB}" dt="2023-04-02T22:41:05.475" v="4585" actId="1076"/>
          <ac:spMkLst>
            <pc:docMk/>
            <pc:sldMk cId="885665628" sldId="262"/>
            <ac:spMk id="2" creationId="{1A250BC2-69F6-5F4E-EFED-BAE05AF604A8}"/>
          </ac:spMkLst>
        </pc:spChg>
        <pc:spChg chg="add mod">
          <ac:chgData name="Lucie Taylor" userId="5e95e8f97bd5ee9f" providerId="LiveId" clId="{91AFB644-74C8-46C6-AB79-66AE0971FDFB}" dt="2023-04-02T22:41:33.682" v="4594" actId="1076"/>
          <ac:spMkLst>
            <pc:docMk/>
            <pc:sldMk cId="885665628" sldId="262"/>
            <ac:spMk id="4" creationId="{6CA071BD-2423-0B59-AF66-615A89CEFBE8}"/>
          </ac:spMkLst>
        </pc:spChg>
        <pc:spChg chg="add mod">
          <ac:chgData name="Lucie Taylor" userId="5e95e8f97bd5ee9f" providerId="LiveId" clId="{91AFB644-74C8-46C6-AB79-66AE0971FDFB}" dt="2023-04-02T22:41:10.481" v="4587" actId="1076"/>
          <ac:spMkLst>
            <pc:docMk/>
            <pc:sldMk cId="885665628" sldId="262"/>
            <ac:spMk id="5" creationId="{C918181E-B550-C8D9-D869-CF6C88D5F40F}"/>
          </ac:spMkLst>
        </pc:spChg>
        <pc:spChg chg="add mod">
          <ac:chgData name="Lucie Taylor" userId="5e95e8f97bd5ee9f" providerId="LiveId" clId="{91AFB644-74C8-46C6-AB79-66AE0971FDFB}" dt="2023-04-02T22:42:41.624" v="4606" actId="1076"/>
          <ac:spMkLst>
            <pc:docMk/>
            <pc:sldMk cId="885665628" sldId="262"/>
            <ac:spMk id="7" creationId="{BCEE3C5B-68E2-CDA4-05BA-6ECD54EBE9D3}"/>
          </ac:spMkLst>
        </pc:spChg>
        <pc:spChg chg="add mod">
          <ac:chgData name="Lucie Taylor" userId="5e95e8f97bd5ee9f" providerId="LiveId" clId="{91AFB644-74C8-46C6-AB79-66AE0971FDFB}" dt="2023-04-02T22:42:50.079" v="4612" actId="20577"/>
          <ac:spMkLst>
            <pc:docMk/>
            <pc:sldMk cId="885665628" sldId="262"/>
            <ac:spMk id="8" creationId="{B4ACB978-1D42-5C4A-00EB-AD5475A288A8}"/>
          </ac:spMkLst>
        </pc:spChg>
        <pc:spChg chg="add mod">
          <ac:chgData name="Lucie Taylor" userId="5e95e8f97bd5ee9f" providerId="LiveId" clId="{91AFB644-74C8-46C6-AB79-66AE0971FDFB}" dt="2023-04-02T22:43:04.501" v="4625" actId="1076"/>
          <ac:spMkLst>
            <pc:docMk/>
            <pc:sldMk cId="885665628" sldId="262"/>
            <ac:spMk id="9" creationId="{DC54991F-3848-3E39-7023-561B9EF8ABFC}"/>
          </ac:spMkLst>
        </pc:spChg>
        <pc:spChg chg="add mod">
          <ac:chgData name="Lucie Taylor" userId="5e95e8f97bd5ee9f" providerId="LiveId" clId="{91AFB644-74C8-46C6-AB79-66AE0971FDFB}" dt="2023-04-02T22:46:29.232" v="4892" actId="207"/>
          <ac:spMkLst>
            <pc:docMk/>
            <pc:sldMk cId="885665628" sldId="262"/>
            <ac:spMk id="10" creationId="{FDF493E1-0871-2E4A-56F4-E28D6F609B94}"/>
          </ac:spMkLst>
        </pc:spChg>
        <pc:spChg chg="add mod">
          <ac:chgData name="Lucie Taylor" userId="5e95e8f97bd5ee9f" providerId="LiveId" clId="{91AFB644-74C8-46C6-AB79-66AE0971FDFB}" dt="2023-04-02T22:46:21.801" v="4890" actId="1076"/>
          <ac:spMkLst>
            <pc:docMk/>
            <pc:sldMk cId="885665628" sldId="262"/>
            <ac:spMk id="11" creationId="{BCD47BD8-3CAD-DE00-4F7E-A25A50D436BD}"/>
          </ac:spMkLst>
        </pc:spChg>
        <pc:spChg chg="add mod">
          <ac:chgData name="Lucie Taylor" userId="5e95e8f97bd5ee9f" providerId="LiveId" clId="{91AFB644-74C8-46C6-AB79-66AE0971FDFB}" dt="2023-04-02T22:46:06.179" v="4886" actId="207"/>
          <ac:spMkLst>
            <pc:docMk/>
            <pc:sldMk cId="885665628" sldId="262"/>
            <ac:spMk id="12" creationId="{F5FE2AAA-119D-6CF1-18D8-A8874FFD2D9D}"/>
          </ac:spMkLst>
        </pc:spChg>
        <pc:picChg chg="add mod modCrop">
          <ac:chgData name="Lucie Taylor" userId="5e95e8f97bd5ee9f" providerId="LiveId" clId="{91AFB644-74C8-46C6-AB79-66AE0971FDFB}" dt="2023-04-02T22:41:31.103" v="4593" actId="1076"/>
          <ac:picMkLst>
            <pc:docMk/>
            <pc:sldMk cId="885665628" sldId="262"/>
            <ac:picMk id="3" creationId="{20EB27FF-E426-F17C-9854-1C813082CD63}"/>
          </ac:picMkLst>
        </pc:picChg>
        <pc:picChg chg="add mod modCrop">
          <ac:chgData name="Lucie Taylor" userId="5e95e8f97bd5ee9f" providerId="LiveId" clId="{91AFB644-74C8-46C6-AB79-66AE0971FDFB}" dt="2023-04-02T22:42:28.340" v="4598" actId="1076"/>
          <ac:picMkLst>
            <pc:docMk/>
            <pc:sldMk cId="885665628" sldId="262"/>
            <ac:picMk id="6" creationId="{4AE2E2CC-A32C-426D-F904-786692AEB92F}"/>
          </ac:picMkLst>
        </pc:picChg>
        <pc:picChg chg="add mod">
          <ac:chgData name="Lucie Taylor" userId="5e95e8f97bd5ee9f" providerId="LiveId" clId="{91AFB644-74C8-46C6-AB79-66AE0971FDFB}" dt="2023-04-02T22:41:22.318" v="4591" actId="1076"/>
          <ac:picMkLst>
            <pc:docMk/>
            <pc:sldMk cId="885665628" sldId="262"/>
            <ac:picMk id="1026" creationId="{AF820BED-5F94-2617-45F9-675665F6F09C}"/>
          </ac:picMkLst>
        </pc:picChg>
      </pc:sldChg>
      <pc:sldChg chg="addSp delSp modSp add mod">
        <pc:chgData name="Lucie Taylor" userId="5e95e8f97bd5ee9f" providerId="LiveId" clId="{91AFB644-74C8-46C6-AB79-66AE0971FDFB}" dt="2023-04-01T19:54:52.333" v="4318" actId="1076"/>
        <pc:sldMkLst>
          <pc:docMk/>
          <pc:sldMk cId="3672692802" sldId="263"/>
        </pc:sldMkLst>
        <pc:spChg chg="del">
          <ac:chgData name="Lucie Taylor" userId="5e95e8f97bd5ee9f" providerId="LiveId" clId="{91AFB644-74C8-46C6-AB79-66AE0971FDFB}" dt="2023-04-01T19:39:50.002" v="3755" actId="478"/>
          <ac:spMkLst>
            <pc:docMk/>
            <pc:sldMk cId="3672692802" sldId="263"/>
            <ac:spMk id="2" creationId="{1A250BC2-69F6-5F4E-EFED-BAE05AF604A8}"/>
          </ac:spMkLst>
        </pc:spChg>
        <pc:spChg chg="del">
          <ac:chgData name="Lucie Taylor" userId="5e95e8f97bd5ee9f" providerId="LiveId" clId="{91AFB644-74C8-46C6-AB79-66AE0971FDFB}" dt="2023-04-01T19:39:50.002" v="3755" actId="478"/>
          <ac:spMkLst>
            <pc:docMk/>
            <pc:sldMk cId="3672692802" sldId="263"/>
            <ac:spMk id="4" creationId="{6CA071BD-2423-0B59-AF66-615A89CEFBE8}"/>
          </ac:spMkLst>
        </pc:spChg>
        <pc:spChg chg="del">
          <ac:chgData name="Lucie Taylor" userId="5e95e8f97bd5ee9f" providerId="LiveId" clId="{91AFB644-74C8-46C6-AB79-66AE0971FDFB}" dt="2023-04-01T19:39:50.002" v="3755" actId="478"/>
          <ac:spMkLst>
            <pc:docMk/>
            <pc:sldMk cId="3672692802" sldId="263"/>
            <ac:spMk id="5" creationId="{C918181E-B550-C8D9-D869-CF6C88D5F40F}"/>
          </ac:spMkLst>
        </pc:spChg>
        <pc:spChg chg="add del mod">
          <ac:chgData name="Lucie Taylor" userId="5e95e8f97bd5ee9f" providerId="LiveId" clId="{91AFB644-74C8-46C6-AB79-66AE0971FDFB}" dt="2023-04-01T19:44:00.188" v="3788" actId="478"/>
          <ac:spMkLst>
            <pc:docMk/>
            <pc:sldMk cId="3672692802" sldId="263"/>
            <ac:spMk id="10" creationId="{1F71C931-1116-2105-CC17-96C7F7D69530}"/>
          </ac:spMkLst>
        </pc:spChg>
        <pc:spChg chg="add mod">
          <ac:chgData name="Lucie Taylor" userId="5e95e8f97bd5ee9f" providerId="LiveId" clId="{91AFB644-74C8-46C6-AB79-66AE0971FDFB}" dt="2023-04-01T19:54:52.333" v="4318" actId="1076"/>
          <ac:spMkLst>
            <pc:docMk/>
            <pc:sldMk cId="3672692802" sldId="263"/>
            <ac:spMk id="12" creationId="{5B03272E-908A-6D96-CDDF-98071ED48ED1}"/>
          </ac:spMkLst>
        </pc:spChg>
        <pc:spChg chg="add mod">
          <ac:chgData name="Lucie Taylor" userId="5e95e8f97bd5ee9f" providerId="LiveId" clId="{91AFB644-74C8-46C6-AB79-66AE0971FDFB}" dt="2023-04-01T19:54:40.471" v="4315" actId="14100"/>
          <ac:spMkLst>
            <pc:docMk/>
            <pc:sldMk cId="3672692802" sldId="263"/>
            <ac:spMk id="13" creationId="{8F0E90EE-D49F-CA0A-6589-AF8E35DFFD00}"/>
          </ac:spMkLst>
        </pc:spChg>
        <pc:picChg chg="del">
          <ac:chgData name="Lucie Taylor" userId="5e95e8f97bd5ee9f" providerId="LiveId" clId="{91AFB644-74C8-46C6-AB79-66AE0971FDFB}" dt="2023-04-01T19:39:50.002" v="3755" actId="478"/>
          <ac:picMkLst>
            <pc:docMk/>
            <pc:sldMk cId="3672692802" sldId="263"/>
            <ac:picMk id="3" creationId="{20EB27FF-E426-F17C-9854-1C813082CD63}"/>
          </ac:picMkLst>
        </pc:picChg>
        <pc:picChg chg="add mod modCrop">
          <ac:chgData name="Lucie Taylor" userId="5e95e8f97bd5ee9f" providerId="LiveId" clId="{91AFB644-74C8-46C6-AB79-66AE0971FDFB}" dt="2023-04-01T19:54:12.566" v="4309" actId="1076"/>
          <ac:picMkLst>
            <pc:docMk/>
            <pc:sldMk cId="3672692802" sldId="263"/>
            <ac:picMk id="7" creationId="{A3A668AC-CC41-E904-719A-66F092B74BB3}"/>
          </ac:picMkLst>
        </pc:picChg>
        <pc:picChg chg="add mod modCrop">
          <ac:chgData name="Lucie Taylor" userId="5e95e8f97bd5ee9f" providerId="LiveId" clId="{91AFB644-74C8-46C6-AB79-66AE0971FDFB}" dt="2023-04-01T19:51:47.566" v="4198" actId="1076"/>
          <ac:picMkLst>
            <pc:docMk/>
            <pc:sldMk cId="3672692802" sldId="263"/>
            <ac:picMk id="9" creationId="{1748E90F-4AEE-7A72-E20E-8BDD627B76A1}"/>
          </ac:picMkLst>
        </pc:picChg>
        <pc:picChg chg="add mod modCrop">
          <ac:chgData name="Lucie Taylor" userId="5e95e8f97bd5ee9f" providerId="LiveId" clId="{91AFB644-74C8-46C6-AB79-66AE0971FDFB}" dt="2023-04-01T19:54:42.485" v="4316" actId="1076"/>
          <ac:picMkLst>
            <pc:docMk/>
            <pc:sldMk cId="3672692802" sldId="263"/>
            <ac:picMk id="11" creationId="{EE64880F-01EA-FEB4-0454-C278D85367F4}"/>
          </ac:picMkLst>
        </pc:picChg>
        <pc:picChg chg="del">
          <ac:chgData name="Lucie Taylor" userId="5e95e8f97bd5ee9f" providerId="LiveId" clId="{91AFB644-74C8-46C6-AB79-66AE0971FDFB}" dt="2023-04-01T19:39:50.002" v="3755" actId="478"/>
          <ac:picMkLst>
            <pc:docMk/>
            <pc:sldMk cId="3672692802" sldId="263"/>
            <ac:picMk id="1026" creationId="{AF820BED-5F94-2617-45F9-675665F6F09C}"/>
          </ac:picMkLst>
        </pc:picChg>
      </pc:sldChg>
      <pc:sldChg chg="addSp delSp modSp add mod">
        <pc:chgData name="Lucie Taylor" userId="5e95e8f97bd5ee9f" providerId="LiveId" clId="{91AFB644-74C8-46C6-AB79-66AE0971FDFB}" dt="2023-04-01T20:01:36.305" v="4578" actId="207"/>
        <pc:sldMkLst>
          <pc:docMk/>
          <pc:sldMk cId="2655995190" sldId="264"/>
        </pc:sldMkLst>
        <pc:spChg chg="add mod">
          <ac:chgData name="Lucie Taylor" userId="5e95e8f97bd5ee9f" providerId="LiveId" clId="{91AFB644-74C8-46C6-AB79-66AE0971FDFB}" dt="2023-04-01T19:51:18.781" v="4190" actId="255"/>
          <ac:spMkLst>
            <pc:docMk/>
            <pc:sldMk cId="2655995190" sldId="264"/>
            <ac:spMk id="3" creationId="{68DA4D67-FF44-521E-D128-3BDA473C1D2C}"/>
          </ac:spMkLst>
        </pc:spChg>
        <pc:spChg chg="add mod">
          <ac:chgData name="Lucie Taylor" userId="5e95e8f97bd5ee9f" providerId="LiveId" clId="{91AFB644-74C8-46C6-AB79-66AE0971FDFB}" dt="2023-04-01T19:51:25.315" v="4192" actId="1076"/>
          <ac:spMkLst>
            <pc:docMk/>
            <pc:sldMk cId="2655995190" sldId="264"/>
            <ac:spMk id="4" creationId="{7B023003-877D-7696-846B-36E1A32049FF}"/>
          </ac:spMkLst>
        </pc:spChg>
        <pc:spChg chg="add mod">
          <ac:chgData name="Lucie Taylor" userId="5e95e8f97bd5ee9f" providerId="LiveId" clId="{91AFB644-74C8-46C6-AB79-66AE0971FDFB}" dt="2023-04-01T19:59:26.388" v="4424" actId="207"/>
          <ac:spMkLst>
            <pc:docMk/>
            <pc:sldMk cId="2655995190" sldId="264"/>
            <ac:spMk id="6" creationId="{F179D19E-3785-5FA1-FA72-B44C652A511E}"/>
          </ac:spMkLst>
        </pc:spChg>
        <pc:spChg chg="del">
          <ac:chgData name="Lucie Taylor" userId="5e95e8f97bd5ee9f" providerId="LiveId" clId="{91AFB644-74C8-46C6-AB79-66AE0971FDFB}" dt="2023-04-01T19:45:41.979" v="3964" actId="478"/>
          <ac:spMkLst>
            <pc:docMk/>
            <pc:sldMk cId="2655995190" sldId="264"/>
            <ac:spMk id="12" creationId="{5B03272E-908A-6D96-CDDF-98071ED48ED1}"/>
          </ac:spMkLst>
        </pc:spChg>
        <pc:spChg chg="add mod">
          <ac:chgData name="Lucie Taylor" userId="5e95e8f97bd5ee9f" providerId="LiveId" clId="{91AFB644-74C8-46C6-AB79-66AE0971FDFB}" dt="2023-04-01T20:00:42.183" v="4477" actId="1076"/>
          <ac:spMkLst>
            <pc:docMk/>
            <pc:sldMk cId="2655995190" sldId="264"/>
            <ac:spMk id="13" creationId="{C18A0785-5F30-A6E8-0253-9C20A29009A9}"/>
          </ac:spMkLst>
        </pc:spChg>
        <pc:spChg chg="add mod">
          <ac:chgData name="Lucie Taylor" userId="5e95e8f97bd5ee9f" providerId="LiveId" clId="{91AFB644-74C8-46C6-AB79-66AE0971FDFB}" dt="2023-04-01T20:00:36.878" v="4476"/>
          <ac:spMkLst>
            <pc:docMk/>
            <pc:sldMk cId="2655995190" sldId="264"/>
            <ac:spMk id="14" creationId="{E51E04D0-08C1-43F9-EDC6-111ED2A1FD39}"/>
          </ac:spMkLst>
        </pc:spChg>
        <pc:spChg chg="add mod">
          <ac:chgData name="Lucie Taylor" userId="5e95e8f97bd5ee9f" providerId="LiveId" clId="{91AFB644-74C8-46C6-AB79-66AE0971FDFB}" dt="2023-04-01T20:01:36.305" v="4578" actId="207"/>
          <ac:spMkLst>
            <pc:docMk/>
            <pc:sldMk cId="2655995190" sldId="264"/>
            <ac:spMk id="15" creationId="{A505AA06-37CB-8A96-E1C4-1B878E4A558B}"/>
          </ac:spMkLst>
        </pc:spChg>
        <pc:picChg chg="add mod">
          <ac:chgData name="Lucie Taylor" userId="5e95e8f97bd5ee9f" providerId="LiveId" clId="{91AFB644-74C8-46C6-AB79-66AE0971FDFB}" dt="2023-04-01T19:51:21.260" v="4191" actId="1076"/>
          <ac:picMkLst>
            <pc:docMk/>
            <pc:sldMk cId="2655995190" sldId="264"/>
            <ac:picMk id="2" creationId="{CFD1B0B7-6490-DE76-78A4-808567683862}"/>
          </ac:picMkLst>
        </pc:picChg>
        <pc:picChg chg="add del mod">
          <ac:chgData name="Lucie Taylor" userId="5e95e8f97bd5ee9f" providerId="LiveId" clId="{91AFB644-74C8-46C6-AB79-66AE0971FDFB}" dt="2023-04-01T19:58:22.601" v="4414" actId="478"/>
          <ac:picMkLst>
            <pc:docMk/>
            <pc:sldMk cId="2655995190" sldId="264"/>
            <ac:picMk id="5" creationId="{80F8626B-3982-79E0-851D-1A4C997B5566}"/>
          </ac:picMkLst>
        </pc:picChg>
        <pc:picChg chg="del">
          <ac:chgData name="Lucie Taylor" userId="5e95e8f97bd5ee9f" providerId="LiveId" clId="{91AFB644-74C8-46C6-AB79-66AE0971FDFB}" dt="2023-04-01T19:45:41.979" v="3964" actId="478"/>
          <ac:picMkLst>
            <pc:docMk/>
            <pc:sldMk cId="2655995190" sldId="264"/>
            <ac:picMk id="7" creationId="{A3A668AC-CC41-E904-719A-66F092B74BB3}"/>
          </ac:picMkLst>
        </pc:picChg>
        <pc:picChg chg="add mod modCrop">
          <ac:chgData name="Lucie Taylor" userId="5e95e8f97bd5ee9f" providerId="LiveId" clId="{91AFB644-74C8-46C6-AB79-66AE0971FDFB}" dt="2023-04-01T19:59:01.419" v="4421" actId="1076"/>
          <ac:picMkLst>
            <pc:docMk/>
            <pc:sldMk cId="2655995190" sldId="264"/>
            <ac:picMk id="8" creationId="{509B09AB-CF7D-43C2-6ADA-C2E0E6542FFE}"/>
          </ac:picMkLst>
        </pc:picChg>
        <pc:picChg chg="del">
          <ac:chgData name="Lucie Taylor" userId="5e95e8f97bd5ee9f" providerId="LiveId" clId="{91AFB644-74C8-46C6-AB79-66AE0971FDFB}" dt="2023-04-01T19:45:41.979" v="3964" actId="478"/>
          <ac:picMkLst>
            <pc:docMk/>
            <pc:sldMk cId="2655995190" sldId="264"/>
            <ac:picMk id="9" creationId="{1748E90F-4AEE-7A72-E20E-8BDD627B76A1}"/>
          </ac:picMkLst>
        </pc:picChg>
        <pc:picChg chg="add mod modCrop">
          <ac:chgData name="Lucie Taylor" userId="5e95e8f97bd5ee9f" providerId="LiveId" clId="{91AFB644-74C8-46C6-AB79-66AE0971FDFB}" dt="2023-04-01T19:58:50.134" v="4417" actId="1076"/>
          <ac:picMkLst>
            <pc:docMk/>
            <pc:sldMk cId="2655995190" sldId="264"/>
            <ac:picMk id="10" creationId="{B742E99A-83CE-2F41-A445-79015CA342F8}"/>
          </ac:picMkLst>
        </pc:picChg>
        <pc:picChg chg="del">
          <ac:chgData name="Lucie Taylor" userId="5e95e8f97bd5ee9f" providerId="LiveId" clId="{91AFB644-74C8-46C6-AB79-66AE0971FDFB}" dt="2023-04-01T19:45:41.979" v="3964" actId="478"/>
          <ac:picMkLst>
            <pc:docMk/>
            <pc:sldMk cId="2655995190" sldId="264"/>
            <ac:picMk id="11" creationId="{EE64880F-01EA-FEB4-0454-C278D85367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9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1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9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1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8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3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8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4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6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1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0E33-9DC5-4A74-80E4-38CEA5557B35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7AF2-0C3B-4F75-A4BA-6EEEDDABE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25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A40085-6DFB-F974-DBB9-8FD6E05DC18C}"/>
              </a:ext>
            </a:extLst>
          </p:cNvPr>
          <p:cNvSpPr/>
          <p:nvPr/>
        </p:nvSpPr>
        <p:spPr>
          <a:xfrm>
            <a:off x="2853790" y="118752"/>
            <a:ext cx="2933205" cy="4393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B2 Organisation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B1FE2-C5DE-18CF-B4DD-71766089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84" y="788225"/>
            <a:ext cx="28575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ECE0C-DDC8-41E9-DED2-D06211366EC6}"/>
              </a:ext>
            </a:extLst>
          </p:cNvPr>
          <p:cNvSpPr txBox="1"/>
          <p:nvPr/>
        </p:nvSpPr>
        <p:spPr>
          <a:xfrm>
            <a:off x="3776353" y="926605"/>
            <a:ext cx="509451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Cell – building block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Tissue – made up of </a:t>
            </a:r>
            <a:r>
              <a:rPr lang="en-GB" sz="2000" b="1" u="sng" dirty="0"/>
              <a:t>similar cells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Organ – made up of </a:t>
            </a:r>
            <a:r>
              <a:rPr lang="en-GB" sz="2000" b="1" u="sng" dirty="0"/>
              <a:t>different</a:t>
            </a:r>
            <a:r>
              <a:rPr lang="en-GB" sz="2000" dirty="0"/>
              <a:t>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Organ system – made up of </a:t>
            </a:r>
            <a:r>
              <a:rPr lang="en-GB" sz="2000" b="1" u="sng" dirty="0"/>
              <a:t>different</a:t>
            </a:r>
            <a:r>
              <a:rPr lang="en-GB" sz="2000" dirty="0"/>
              <a:t>  organs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39147-D7DE-650A-602E-6A0232D5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532" y="2388425"/>
            <a:ext cx="5514365" cy="2219532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849070B-FF47-86D8-42EF-A20DC936B28A}"/>
              </a:ext>
            </a:extLst>
          </p:cNvPr>
          <p:cNvSpPr/>
          <p:nvPr/>
        </p:nvSpPr>
        <p:spPr>
          <a:xfrm>
            <a:off x="405739" y="4746338"/>
            <a:ext cx="2713761" cy="1992909"/>
          </a:xfrm>
          <a:prstGeom prst="wedgeRectCallout">
            <a:avLst>
              <a:gd name="adj1" fmla="val 41564"/>
              <a:gd name="adj2" fmla="val -625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Enzyme has an active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u="sng" dirty="0">
                <a:solidFill>
                  <a:schemeClr val="tx1"/>
                </a:solidFill>
              </a:rPr>
              <a:t>active site </a:t>
            </a:r>
            <a:r>
              <a:rPr lang="en-GB" dirty="0">
                <a:solidFill>
                  <a:schemeClr val="tx1"/>
                </a:solidFill>
              </a:rPr>
              <a:t>is complementary to </a:t>
            </a:r>
            <a:r>
              <a:rPr lang="en-GB" b="1" u="sng" dirty="0">
                <a:solidFill>
                  <a:schemeClr val="tx1"/>
                </a:solidFill>
              </a:rPr>
              <a:t>one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Substrate </a:t>
            </a:r>
            <a:r>
              <a:rPr lang="en-GB" b="1" u="sng" dirty="0">
                <a:solidFill>
                  <a:schemeClr val="tx1"/>
                </a:solidFill>
              </a:rPr>
              <a:t>binds </a:t>
            </a:r>
            <a:r>
              <a:rPr lang="en-GB" dirty="0">
                <a:solidFill>
                  <a:schemeClr val="tx1"/>
                </a:solidFill>
              </a:rPr>
              <a:t>to the active site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380EB48-F725-23C3-08F0-AA2E338C9A07}"/>
              </a:ext>
            </a:extLst>
          </p:cNvPr>
          <p:cNvSpPr/>
          <p:nvPr/>
        </p:nvSpPr>
        <p:spPr>
          <a:xfrm>
            <a:off x="3578184" y="4841010"/>
            <a:ext cx="2157598" cy="1904173"/>
          </a:xfrm>
          <a:prstGeom prst="wedgeRectCallout">
            <a:avLst>
              <a:gd name="adj1" fmla="val 5720"/>
              <a:gd name="adj2" fmla="val -71646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5">
                  <a:lumMod val="7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Enzyme-substrate complex forms and a reaction occurs</a:t>
            </a:r>
            <a:endParaRPr lang="en-GB" b="1" u="sng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BEABBAB-28BF-D46A-0DE5-5151B4CD857C}"/>
              </a:ext>
            </a:extLst>
          </p:cNvPr>
          <p:cNvSpPr/>
          <p:nvPr/>
        </p:nvSpPr>
        <p:spPr>
          <a:xfrm>
            <a:off x="6314954" y="4841011"/>
            <a:ext cx="2157598" cy="1898236"/>
          </a:xfrm>
          <a:prstGeom prst="wedgeRectCallout">
            <a:avLst>
              <a:gd name="adj1" fmla="val -25198"/>
              <a:gd name="adj2" fmla="val -646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new products are released from the active site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66070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1D50D-1A9D-F501-C859-7E1E3FA2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442" y="200480"/>
            <a:ext cx="1643558" cy="1695616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F4E499A-F1D2-AB64-1557-588DD54C68E0}"/>
              </a:ext>
            </a:extLst>
          </p:cNvPr>
          <p:cNvSpPr/>
          <p:nvPr/>
        </p:nvSpPr>
        <p:spPr>
          <a:xfrm>
            <a:off x="6372284" y="200481"/>
            <a:ext cx="1128158" cy="756310"/>
          </a:xfrm>
          <a:prstGeom prst="wedgeRectCallout">
            <a:avLst>
              <a:gd name="adj1" fmla="val 65122"/>
              <a:gd name="adj2" fmla="val 3161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Liver makes bile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75E5994-E1A5-4B88-2B51-3A9A736E1075}"/>
              </a:ext>
            </a:extLst>
          </p:cNvPr>
          <p:cNvSpPr/>
          <p:nvPr/>
        </p:nvSpPr>
        <p:spPr>
          <a:xfrm>
            <a:off x="6372281" y="1286330"/>
            <a:ext cx="1128159" cy="810490"/>
          </a:xfrm>
          <a:prstGeom prst="wedgeRectCallout">
            <a:avLst>
              <a:gd name="adj1" fmla="val 82622"/>
              <a:gd name="adj2" fmla="val -706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Gall bladder store bile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1035FA-6C32-19B4-1682-97DFB8558672}"/>
              </a:ext>
            </a:extLst>
          </p:cNvPr>
          <p:cNvSpPr/>
          <p:nvPr/>
        </p:nvSpPr>
        <p:spPr>
          <a:xfrm>
            <a:off x="6372280" y="2211779"/>
            <a:ext cx="2771719" cy="12172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Role of bile</a:t>
            </a:r>
          </a:p>
          <a:p>
            <a:pPr marL="342900" indent="-342900" algn="ctr">
              <a:buAutoNum type="arabicPeriod"/>
            </a:pPr>
            <a:r>
              <a:rPr lang="en-GB" sz="1600" b="1" u="sng" dirty="0">
                <a:solidFill>
                  <a:schemeClr val="tx1"/>
                </a:solidFill>
              </a:rPr>
              <a:t>Emulsifies </a:t>
            </a:r>
            <a:r>
              <a:rPr lang="en-GB" sz="1600" dirty="0">
                <a:solidFill>
                  <a:schemeClr val="tx1"/>
                </a:solidFill>
              </a:rPr>
              <a:t>fat to increase </a:t>
            </a:r>
            <a:r>
              <a:rPr lang="en-GB" sz="1600" b="1" u="sng" dirty="0">
                <a:solidFill>
                  <a:schemeClr val="tx1"/>
                </a:solidFill>
              </a:rPr>
              <a:t>surface area </a:t>
            </a:r>
            <a:r>
              <a:rPr lang="en-GB" sz="1600" dirty="0">
                <a:solidFill>
                  <a:schemeClr val="tx1"/>
                </a:solidFill>
              </a:rPr>
              <a:t>for lipase</a:t>
            </a:r>
          </a:p>
          <a:p>
            <a:pPr marL="342900" indent="-342900" algn="ctr">
              <a:buAutoNum type="arabicPeriod"/>
            </a:pPr>
            <a:r>
              <a:rPr lang="en-GB" sz="1600" b="1" u="sng" dirty="0">
                <a:solidFill>
                  <a:schemeClr val="tx1"/>
                </a:solidFill>
              </a:rPr>
              <a:t>Neutralises </a:t>
            </a:r>
            <a:r>
              <a:rPr lang="en-GB" sz="1600" dirty="0">
                <a:solidFill>
                  <a:schemeClr val="tx1"/>
                </a:solidFill>
              </a:rPr>
              <a:t>stomach acid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D62C1-4E28-9FD6-FD35-16F2B779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3" y="85686"/>
            <a:ext cx="6158525" cy="2889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F9C09-D6C1-65A8-8D6E-1B7AF042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1" y="3429000"/>
            <a:ext cx="3354689" cy="3271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00ED1-8715-1436-F218-B7CC1C7ADD9E}"/>
              </a:ext>
            </a:extLst>
          </p:cNvPr>
          <p:cNvSpPr txBox="1"/>
          <p:nvPr/>
        </p:nvSpPr>
        <p:spPr>
          <a:xfrm>
            <a:off x="3930731" y="3772164"/>
            <a:ext cx="4156364" cy="258532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Adaptations of small intestine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Villi and </a:t>
            </a:r>
            <a:r>
              <a:rPr lang="en-GB" b="1" u="sng" dirty="0"/>
              <a:t>microvilli</a:t>
            </a:r>
            <a:r>
              <a:rPr lang="en-GB" dirty="0"/>
              <a:t> – </a:t>
            </a:r>
            <a:r>
              <a:rPr lang="en-GB" b="1" u="sng" dirty="0"/>
              <a:t>large surface area </a:t>
            </a:r>
            <a:r>
              <a:rPr lang="en-GB" dirty="0"/>
              <a:t>for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Villi made of a </a:t>
            </a:r>
            <a:r>
              <a:rPr lang="en-GB" b="1" u="sng" dirty="0"/>
              <a:t>single layer</a:t>
            </a:r>
            <a:r>
              <a:rPr lang="en-GB" dirty="0"/>
              <a:t> of cells – </a:t>
            </a:r>
            <a:r>
              <a:rPr lang="en-GB" b="1" u="sng" dirty="0"/>
              <a:t>short diffusion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Villi cells have many </a:t>
            </a:r>
            <a:r>
              <a:rPr lang="en-GB" b="1" u="sng" dirty="0"/>
              <a:t>mitochondria</a:t>
            </a:r>
            <a:r>
              <a:rPr lang="en-GB" dirty="0"/>
              <a:t> – for </a:t>
            </a:r>
            <a:r>
              <a:rPr lang="en-GB" b="1" u="sng" dirty="0"/>
              <a:t>active transport </a:t>
            </a:r>
            <a:r>
              <a:rPr lang="en-GB" dirty="0"/>
              <a:t>of glucose</a:t>
            </a:r>
          </a:p>
        </p:txBody>
      </p:sp>
    </p:spTree>
    <p:extLst>
      <p:ext uri="{BB962C8B-B14F-4D97-AF65-F5344CB8AC3E}">
        <p14:creationId xmlns:p14="http://schemas.microsoft.com/office/powerpoint/2010/main" val="268036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77D5A-4E54-668F-19B8-26FDA040F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34"/>
          <a:stretch/>
        </p:blipFill>
        <p:spPr>
          <a:xfrm>
            <a:off x="3926401" y="134208"/>
            <a:ext cx="1665207" cy="1900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F7975-82FB-0716-6BA1-6F0E9D80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91" y="3508238"/>
            <a:ext cx="5550569" cy="1840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0358EC-57DA-31BA-2F92-F75887CC39BF}"/>
              </a:ext>
            </a:extLst>
          </p:cNvPr>
          <p:cNvSpPr txBox="1"/>
          <p:nvPr/>
        </p:nvSpPr>
        <p:spPr>
          <a:xfrm>
            <a:off x="3817853" y="1958572"/>
            <a:ext cx="1831212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Iodine – turns blue black with starch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D145E-3F89-32C0-1A3D-8856C20D6D33}"/>
              </a:ext>
            </a:extLst>
          </p:cNvPr>
          <p:cNvSpPr txBox="1"/>
          <p:nvPr/>
        </p:nvSpPr>
        <p:spPr>
          <a:xfrm>
            <a:off x="4507337" y="5348915"/>
            <a:ext cx="3329484" cy="1200329"/>
          </a:xfrm>
          <a:prstGeom prst="rect">
            <a:avLst/>
          </a:prstGeom>
          <a:solidFill>
            <a:srgbClr val="FF8A4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Benedict’s –turns brick red with glucose</a:t>
            </a:r>
          </a:p>
          <a:p>
            <a:endParaRPr lang="en-GB" dirty="0"/>
          </a:p>
          <a:p>
            <a:r>
              <a:rPr lang="en-GB" b="1" u="sng" dirty="0"/>
              <a:t>Heat is needed!!!</a:t>
            </a:r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3A81A7-6081-3037-367F-F486AC388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60" y="134208"/>
            <a:ext cx="1703018" cy="21737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FE0A79-F8BB-A55F-469B-4CF4881D9EB7}"/>
              </a:ext>
            </a:extLst>
          </p:cNvPr>
          <p:cNvSpPr txBox="1"/>
          <p:nvPr/>
        </p:nvSpPr>
        <p:spPr>
          <a:xfrm>
            <a:off x="6533566" y="1939949"/>
            <a:ext cx="183121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Benedict’s – turns purple with protein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36A58-7421-3693-130D-ECC0D32FB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06" y="1328195"/>
            <a:ext cx="2114550" cy="381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422AD9-3126-0C9A-667C-3359034E0614}"/>
              </a:ext>
            </a:extLst>
          </p:cNvPr>
          <p:cNvSpPr txBox="1"/>
          <p:nvPr/>
        </p:nvSpPr>
        <p:spPr>
          <a:xfrm>
            <a:off x="141780" y="4746232"/>
            <a:ext cx="2624447" cy="6552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Sudan III test – test for fats (lipids)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73ABB6-AF39-EDB8-DFB3-E2CCEB0B5A6F}"/>
              </a:ext>
            </a:extLst>
          </p:cNvPr>
          <p:cNvSpPr txBox="1"/>
          <p:nvPr/>
        </p:nvSpPr>
        <p:spPr>
          <a:xfrm>
            <a:off x="593767" y="380010"/>
            <a:ext cx="15437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Food Tests RP</a:t>
            </a:r>
          </a:p>
        </p:txBody>
      </p:sp>
    </p:spTree>
    <p:extLst>
      <p:ext uri="{BB962C8B-B14F-4D97-AF65-F5344CB8AC3E}">
        <p14:creationId xmlns:p14="http://schemas.microsoft.com/office/powerpoint/2010/main" val="4926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quired Practical: Measuring Enzyme Activity (1.4.4) | AQA A Level Biology  Revision Notes 2017 | Save My Exams">
            <a:extLst>
              <a:ext uri="{FF2B5EF4-FFF2-40B4-BE49-F238E27FC236}">
                <a16:creationId xmlns:a16="http://schemas.microsoft.com/office/drawing/2014/main" id="{624CBA32-A0B7-981C-6BF8-8CEBAAF84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/>
        </p:blipFill>
        <p:spPr bwMode="auto">
          <a:xfrm>
            <a:off x="0" y="0"/>
            <a:ext cx="4572000" cy="31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7D24E-592C-2A28-2B09-4D0D3DE97D25}"/>
              </a:ext>
            </a:extLst>
          </p:cNvPr>
          <p:cNvSpPr txBox="1"/>
          <p:nvPr/>
        </p:nvSpPr>
        <p:spPr>
          <a:xfrm>
            <a:off x="4572000" y="207485"/>
            <a:ext cx="442384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 sample is removed from the test tubes every 10 seconds to test for the presence of starch. </a:t>
            </a:r>
          </a:p>
          <a:p>
            <a:endParaRPr lang="en-US" dirty="0">
              <a:solidFill>
                <a:srgbClr val="231F20"/>
              </a:solidFill>
              <a:latin typeface="ReithSans"/>
            </a:endParaRPr>
          </a:p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Iodine solution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will turn a blue/black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colour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 when starch is present, so when all the starch is broken down, a blue-black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colour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 is no longer produced. The iodine solution will remain orange-brown.</a:t>
            </a: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EE45FA-C2CA-3B88-ACFF-EB9DCA5A3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24510"/>
              </p:ext>
            </p:extLst>
          </p:nvPr>
        </p:nvGraphicFramePr>
        <p:xfrm>
          <a:off x="261257" y="3429000"/>
          <a:ext cx="8597732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433">
                  <a:extLst>
                    <a:ext uri="{9D8B030D-6E8A-4147-A177-3AD203B41FA5}">
                      <a16:colId xmlns:a16="http://schemas.microsoft.com/office/drawing/2014/main" val="2861006473"/>
                    </a:ext>
                  </a:extLst>
                </a:gridCol>
                <a:gridCol w="2149433">
                  <a:extLst>
                    <a:ext uri="{9D8B030D-6E8A-4147-A177-3AD203B41FA5}">
                      <a16:colId xmlns:a16="http://schemas.microsoft.com/office/drawing/2014/main" val="2815207882"/>
                    </a:ext>
                  </a:extLst>
                </a:gridCol>
                <a:gridCol w="2149433">
                  <a:extLst>
                    <a:ext uri="{9D8B030D-6E8A-4147-A177-3AD203B41FA5}">
                      <a16:colId xmlns:a16="http://schemas.microsoft.com/office/drawing/2014/main" val="171847653"/>
                    </a:ext>
                  </a:extLst>
                </a:gridCol>
                <a:gridCol w="2149433">
                  <a:extLst>
                    <a:ext uri="{9D8B030D-6E8A-4147-A177-3AD203B41FA5}">
                      <a16:colId xmlns:a16="http://schemas.microsoft.com/office/drawing/2014/main" val="375679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Investigate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Independent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Dependent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The effects of temperature on amylase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Temperature – place starch amylase mixture in different water baths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Time taken for the iodine to stay 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Same pH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Same concentration of starch / amylase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Same volume of mixture / iodine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11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The effects of pH on amylase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 – add different pH buffer solutions to starch – amylase mixture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Time taken for the iodine to stay orange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Same temperature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Same concentration of starch / amylase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Same volume of mixture / iodine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683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00B6CA-ED72-70A6-12FD-8D74129EBF58}"/>
              </a:ext>
            </a:extLst>
          </p:cNvPr>
          <p:cNvSpPr txBox="1"/>
          <p:nvPr/>
        </p:nvSpPr>
        <p:spPr>
          <a:xfrm>
            <a:off x="2897580" y="436880"/>
            <a:ext cx="15437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Amylase RP</a:t>
            </a:r>
          </a:p>
        </p:txBody>
      </p:sp>
    </p:spTree>
    <p:extLst>
      <p:ext uri="{BB962C8B-B14F-4D97-AF65-F5344CB8AC3E}">
        <p14:creationId xmlns:p14="http://schemas.microsoft.com/office/powerpoint/2010/main" val="422546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3DBC6-8622-D83B-D82C-2409A19FC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7" t="7030" r="11072" b="1572"/>
          <a:stretch/>
        </p:blipFill>
        <p:spPr>
          <a:xfrm>
            <a:off x="7672" y="0"/>
            <a:ext cx="4564328" cy="2956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C758B-396D-2947-8EFB-264F0C35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122" y="35507"/>
            <a:ext cx="4465122" cy="3393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F30B79-BB63-04B6-B5D1-D32C52D753A3}"/>
              </a:ext>
            </a:extLst>
          </p:cNvPr>
          <p:cNvSpPr txBox="1"/>
          <p:nvPr/>
        </p:nvSpPr>
        <p:spPr>
          <a:xfrm>
            <a:off x="7628162" y="35507"/>
            <a:ext cx="146066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Know the adaptations!!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37406-4A22-1665-2E4E-23B020BEF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69"/>
          <a:stretch/>
        </p:blipFill>
        <p:spPr>
          <a:xfrm>
            <a:off x="623518" y="3104903"/>
            <a:ext cx="3225759" cy="36220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F845B0-21A9-32AE-8FE5-53E63479F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98362"/>
              </p:ext>
            </p:extLst>
          </p:nvPr>
        </p:nvGraphicFramePr>
        <p:xfrm>
          <a:off x="4063032" y="3578169"/>
          <a:ext cx="4867212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559">
                  <a:extLst>
                    <a:ext uri="{9D8B030D-6E8A-4147-A177-3AD203B41FA5}">
                      <a16:colId xmlns:a16="http://schemas.microsoft.com/office/drawing/2014/main" val="2861006473"/>
                    </a:ext>
                  </a:extLst>
                </a:gridCol>
                <a:gridCol w="2723653">
                  <a:extLst>
                    <a:ext uri="{9D8B030D-6E8A-4147-A177-3AD203B41FA5}">
                      <a16:colId xmlns:a16="http://schemas.microsoft.com/office/drawing/2014/main" val="2815207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Blood component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Red blood 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Carries oxygen </a:t>
                      </a:r>
                    </a:p>
                    <a:p>
                      <a:r>
                        <a:rPr lang="en-GB" sz="1600" dirty="0"/>
                        <a:t>(no nucleus so more can be carried)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11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White blood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Engulf and digest pathogens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Antitoxins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antibodies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6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Plasma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Carries hormones, ions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2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Platelets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Clot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92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2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7C75B8-5AF2-D6D2-5F7F-CB3FC7EB4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35"/>
          <a:stretch/>
        </p:blipFill>
        <p:spPr>
          <a:xfrm>
            <a:off x="-71531" y="3424"/>
            <a:ext cx="5062088" cy="4207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165975-4F75-0860-8ED9-A5DA8FC2566A}"/>
              </a:ext>
            </a:extLst>
          </p:cNvPr>
          <p:cNvSpPr txBox="1"/>
          <p:nvPr/>
        </p:nvSpPr>
        <p:spPr>
          <a:xfrm>
            <a:off x="4018062" y="166255"/>
            <a:ext cx="193617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 able to label the heart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285E9F-2795-BCA0-7D58-6885A3B3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305" y="4518212"/>
            <a:ext cx="1970415" cy="1770710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148D5AF-3143-ABF6-2867-185244F1AAD0}"/>
              </a:ext>
            </a:extLst>
          </p:cNvPr>
          <p:cNvSpPr/>
          <p:nvPr/>
        </p:nvSpPr>
        <p:spPr>
          <a:xfrm>
            <a:off x="102171" y="4334282"/>
            <a:ext cx="1404260" cy="1356346"/>
          </a:xfrm>
          <a:prstGeom prst="wedgeRectCallout">
            <a:avLst>
              <a:gd name="adj1" fmla="val 80948"/>
              <a:gd name="adj2" fmla="val 2805"/>
            </a:avLst>
          </a:prstGeom>
          <a:solidFill>
            <a:srgbClr val="A8F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Natural </a:t>
            </a:r>
            <a:r>
              <a:rPr lang="en-GB" dirty="0">
                <a:solidFill>
                  <a:srgbClr val="FF0000"/>
                </a:solidFill>
              </a:rPr>
              <a:t>pacemaker </a:t>
            </a:r>
            <a:r>
              <a:rPr lang="en-GB" dirty="0">
                <a:solidFill>
                  <a:schemeClr val="tx1"/>
                </a:solidFill>
              </a:rPr>
              <a:t>is found in the </a:t>
            </a:r>
            <a:r>
              <a:rPr lang="en-GB" dirty="0">
                <a:solidFill>
                  <a:srgbClr val="FF0000"/>
                </a:solidFill>
              </a:rPr>
              <a:t>right atrium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F78F8B-D05B-D948-272D-B9F37572A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024" y="5091139"/>
            <a:ext cx="1727830" cy="1356346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3433BC1-8145-E420-808D-03F609247907}"/>
              </a:ext>
            </a:extLst>
          </p:cNvPr>
          <p:cNvSpPr/>
          <p:nvPr/>
        </p:nvSpPr>
        <p:spPr>
          <a:xfrm>
            <a:off x="3113942" y="3483416"/>
            <a:ext cx="1458058" cy="1356346"/>
          </a:xfrm>
          <a:prstGeom prst="wedgeRectCallout">
            <a:avLst>
              <a:gd name="adj1" fmla="val 33512"/>
              <a:gd name="adj2" fmla="val 1211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Artificial pacemaker used for irregular heart rhythm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Coronary Artery Disease: Treatment, Causes &amp; Prevention">
            <a:extLst>
              <a:ext uri="{FF2B5EF4-FFF2-40B4-BE49-F238E27FC236}">
                <a16:creationId xmlns:a16="http://schemas.microsoft.com/office/drawing/2014/main" id="{E75B654C-EA72-E9CF-DE6D-32A55105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42" y="82343"/>
            <a:ext cx="2889818" cy="236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7363CA0-0653-ACD6-D389-CCA0381C7056}"/>
              </a:ext>
            </a:extLst>
          </p:cNvPr>
          <p:cNvSpPr/>
          <p:nvPr/>
        </p:nvSpPr>
        <p:spPr>
          <a:xfrm>
            <a:off x="4702502" y="1110019"/>
            <a:ext cx="1522640" cy="1062996"/>
          </a:xfrm>
          <a:prstGeom prst="wedgeRectCallout">
            <a:avLst>
              <a:gd name="adj1" fmla="val 73040"/>
              <a:gd name="adj2" fmla="val -1561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Coronary artery – supplies heart muscle with oxygen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08A429-A9D5-4BD5-888D-FF5A3A8DC326}"/>
              </a:ext>
            </a:extLst>
          </p:cNvPr>
          <p:cNvSpPr txBox="1"/>
          <p:nvPr/>
        </p:nvSpPr>
        <p:spPr>
          <a:xfrm>
            <a:off x="4669610" y="2296804"/>
            <a:ext cx="44124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CHD – coronary arteries are blocked by plaque (fatty deposits) reducing blood flow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2D7198-FE16-27B5-5029-4607D5F757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0000" l="64348" r="99130">
                        <a14:foregroundMark x1="84348" y1="12188" x2="84348" y2="12188"/>
                        <a14:foregroundMark x1="84348" y1="12188" x2="84348" y2="12188"/>
                        <a14:foregroundMark x1="97609" y1="6875" x2="97609" y2="6875"/>
                        <a14:foregroundMark x1="97609" y1="6875" x2="97609" y2="6875"/>
                        <a14:foregroundMark x1="64348" y1="77500" x2="64348" y2="77500"/>
                        <a14:foregroundMark x1="64348" y1="77500" x2="64348" y2="77500"/>
                        <a14:foregroundMark x1="99130" y1="34375" x2="99130" y2="34375"/>
                        <a14:foregroundMark x1="99130" y1="34375" x2="99130" y2="34375"/>
                      </a14:backgroundRemoval>
                    </a14:imgEffect>
                  </a14:imgLayer>
                </a14:imgProps>
              </a:ext>
            </a:extLst>
          </a:blip>
          <a:srcRect l="61313" t="-2124"/>
          <a:stretch/>
        </p:blipFill>
        <p:spPr>
          <a:xfrm>
            <a:off x="4698969" y="3011594"/>
            <a:ext cx="863985" cy="15865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508A8D-4888-C018-0B10-432E9CCC81BF}"/>
              </a:ext>
            </a:extLst>
          </p:cNvPr>
          <p:cNvSpPr txBox="1"/>
          <p:nvPr/>
        </p:nvSpPr>
        <p:spPr>
          <a:xfrm>
            <a:off x="5463822" y="3066924"/>
            <a:ext cx="120054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Stents – open arteries but need surgery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2CC31E-1F23-BA0D-F654-F3039C5079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65" t="21653" r="4502" b="17363"/>
          <a:stretch/>
        </p:blipFill>
        <p:spPr>
          <a:xfrm>
            <a:off x="7157200" y="3026510"/>
            <a:ext cx="1200546" cy="5503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42F526-4CF1-5B8F-8303-6FB3726471AB}"/>
              </a:ext>
            </a:extLst>
          </p:cNvPr>
          <p:cNvSpPr txBox="1"/>
          <p:nvPr/>
        </p:nvSpPr>
        <p:spPr>
          <a:xfrm>
            <a:off x="6860272" y="3594882"/>
            <a:ext cx="218155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Statin – reduces cholesterol but need to take every day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E38B7A-B479-0A08-AF7A-F2BF01A06F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097" b="54374" l="64662" r="96074"/>
                    </a14:imgEffect>
                  </a14:imgLayer>
                </a14:imgProps>
              </a:ext>
            </a:extLst>
          </a:blip>
          <a:srcRect l="60736" t="20312" r="-1780" b="41841"/>
          <a:stretch/>
        </p:blipFill>
        <p:spPr>
          <a:xfrm>
            <a:off x="7535885" y="5091139"/>
            <a:ext cx="1357487" cy="11149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FB2B9B7-B63A-BB8C-E18D-5DC491C06E0E}"/>
              </a:ext>
            </a:extLst>
          </p:cNvPr>
          <p:cNvSpPr txBox="1"/>
          <p:nvPr/>
        </p:nvSpPr>
        <p:spPr>
          <a:xfrm>
            <a:off x="5463822" y="4674965"/>
            <a:ext cx="2181557" cy="2031325"/>
          </a:xfrm>
          <a:prstGeom prst="rect">
            <a:avLst/>
          </a:prstGeom>
          <a:solidFill>
            <a:srgbClr val="9CFCFA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Valve replacement</a:t>
            </a:r>
          </a:p>
          <a:p>
            <a:r>
              <a:rPr lang="en-GB" dirty="0"/>
              <a:t>Biological – needs replacing </a:t>
            </a:r>
          </a:p>
          <a:p>
            <a:endParaRPr lang="en-GB" dirty="0"/>
          </a:p>
          <a:p>
            <a:r>
              <a:rPr lang="en-GB" dirty="0"/>
              <a:t>Mechanical – long lasting but can cause blood clots</a:t>
            </a:r>
          </a:p>
        </p:txBody>
      </p:sp>
    </p:spTree>
    <p:extLst>
      <p:ext uri="{BB962C8B-B14F-4D97-AF65-F5344CB8AC3E}">
        <p14:creationId xmlns:p14="http://schemas.microsoft.com/office/powerpoint/2010/main" val="75612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50BC2-69F6-5F4E-EFED-BAE05AF604A8}"/>
              </a:ext>
            </a:extLst>
          </p:cNvPr>
          <p:cNvSpPr txBox="1"/>
          <p:nvPr/>
        </p:nvSpPr>
        <p:spPr>
          <a:xfrm>
            <a:off x="190007" y="3224485"/>
            <a:ext cx="4310744" cy="35394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Benign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Caused from uncontrolled cell division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 a lump of abnormal cells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not spread and stay in one place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Malignant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Caused from uncontrolled cell division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 a lump of abnormal cells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Spread into neighbouring tissues</a:t>
            </a:r>
          </a:p>
          <a:p>
            <a:pPr marL="742950" lvl="1" indent="-285750">
              <a:spcBef>
                <a:spcPts val="12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Faster growing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B27FF-E426-F17C-9854-1C813082C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0" r="6192" b="5279"/>
          <a:stretch/>
        </p:blipFill>
        <p:spPr>
          <a:xfrm>
            <a:off x="5147949" y="2789235"/>
            <a:ext cx="3681353" cy="279217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71BD-2423-0B59-AF66-615A89CEFBE8}"/>
              </a:ext>
            </a:extLst>
          </p:cNvPr>
          <p:cNvSpPr/>
          <p:nvPr/>
        </p:nvSpPr>
        <p:spPr>
          <a:xfrm>
            <a:off x="4898569" y="1979602"/>
            <a:ext cx="3930733" cy="8096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risk factor is a factor that increases your chance of getting a non communicable disease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8181E-B550-C8D9-D869-CF6C88D5F40F}"/>
              </a:ext>
            </a:extLst>
          </p:cNvPr>
          <p:cNvSpPr txBox="1"/>
          <p:nvPr/>
        </p:nvSpPr>
        <p:spPr>
          <a:xfrm>
            <a:off x="4833255" y="5517280"/>
            <a:ext cx="4120738" cy="1200329"/>
          </a:xfrm>
          <a:prstGeom prst="rect">
            <a:avLst/>
          </a:prstGeom>
          <a:solidFill>
            <a:srgbClr val="A8FAD1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Obesity –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Obesity, smoking, high salt – CHD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Obesity, high salt - stroke</a:t>
            </a:r>
          </a:p>
        </p:txBody>
      </p:sp>
      <p:pic>
        <p:nvPicPr>
          <p:cNvPr id="1026" name="Picture 2" descr="Benign vs. Malignant Tumors: Causes and Treatments">
            <a:extLst>
              <a:ext uri="{FF2B5EF4-FFF2-40B4-BE49-F238E27FC236}">
                <a16:creationId xmlns:a16="http://schemas.microsoft.com/office/drawing/2014/main" id="{AF820BED-5F94-2617-45F9-675665F6F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3"/>
          <a:stretch/>
        </p:blipFill>
        <p:spPr bwMode="auto">
          <a:xfrm>
            <a:off x="1340520" y="1954275"/>
            <a:ext cx="3231480" cy="16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2E2CC-A32C-426D-F904-786692AEB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0"/>
          <a:stretch/>
        </p:blipFill>
        <p:spPr>
          <a:xfrm>
            <a:off x="354959" y="0"/>
            <a:ext cx="2828925" cy="1214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E3C5B-68E2-CDA4-05BA-6ECD54EBE9D3}"/>
              </a:ext>
            </a:extLst>
          </p:cNvPr>
          <p:cNvSpPr txBox="1"/>
          <p:nvPr/>
        </p:nvSpPr>
        <p:spPr>
          <a:xfrm>
            <a:off x="190007" y="1099445"/>
            <a:ext cx="79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CB978-1D42-5C4A-00EB-AD5475A288A8}"/>
              </a:ext>
            </a:extLst>
          </p:cNvPr>
          <p:cNvSpPr txBox="1"/>
          <p:nvPr/>
        </p:nvSpPr>
        <p:spPr>
          <a:xfrm>
            <a:off x="1009403" y="1134504"/>
            <a:ext cx="79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4991F-3848-3E39-7023-561B9EF8ABFC}"/>
              </a:ext>
            </a:extLst>
          </p:cNvPr>
          <p:cNvSpPr txBox="1"/>
          <p:nvPr/>
        </p:nvSpPr>
        <p:spPr>
          <a:xfrm>
            <a:off x="1601175" y="1174469"/>
            <a:ext cx="135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capillary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493E1-0871-2E4A-56F4-E28D6F609B94}"/>
              </a:ext>
            </a:extLst>
          </p:cNvPr>
          <p:cNvSpPr txBox="1"/>
          <p:nvPr/>
        </p:nvSpPr>
        <p:spPr>
          <a:xfrm>
            <a:off x="3183884" y="66636"/>
            <a:ext cx="2148137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Artery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Thick wall to withstand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Small lumen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No</a:t>
            </a:r>
            <a:r>
              <a:rPr lang="en-GB" sz="1600" dirty="0"/>
              <a:t>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Takes blood away from heart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47BD8-3CAD-DE00-4F7E-A25A50D436BD}"/>
              </a:ext>
            </a:extLst>
          </p:cNvPr>
          <p:cNvSpPr txBox="1"/>
          <p:nvPr/>
        </p:nvSpPr>
        <p:spPr>
          <a:xfrm>
            <a:off x="5452071" y="68212"/>
            <a:ext cx="2056425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Vein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Thin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Large lumen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Valves to stop backflow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Takes blood to the heart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E2AAA-119D-6CF1-18D8-A8874FFD2D9D}"/>
              </a:ext>
            </a:extLst>
          </p:cNvPr>
          <p:cNvSpPr txBox="1"/>
          <p:nvPr/>
        </p:nvSpPr>
        <p:spPr>
          <a:xfrm>
            <a:off x="7542825" y="216599"/>
            <a:ext cx="1553068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Capillary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Walls 1 cell this – short diffusion pathway</a:t>
            </a:r>
          </a:p>
        </p:txBody>
      </p:sp>
    </p:spTree>
    <p:extLst>
      <p:ext uri="{BB962C8B-B14F-4D97-AF65-F5344CB8AC3E}">
        <p14:creationId xmlns:p14="http://schemas.microsoft.com/office/powerpoint/2010/main" val="88566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A668AC-CC41-E904-719A-66F092B74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2" r="22103"/>
          <a:stretch/>
        </p:blipFill>
        <p:spPr>
          <a:xfrm>
            <a:off x="150350" y="169647"/>
            <a:ext cx="5172458" cy="3862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8E90F-4AEE-7A72-E20E-8BDD627B7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0" t="26046" r="38052" b="40245"/>
          <a:stretch/>
        </p:blipFill>
        <p:spPr>
          <a:xfrm>
            <a:off x="115783" y="3968904"/>
            <a:ext cx="7508175" cy="2782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4880F-01EA-FEB4-0454-C278D8536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" t="19327" r="716" b="3965"/>
          <a:stretch/>
        </p:blipFill>
        <p:spPr>
          <a:xfrm>
            <a:off x="5785946" y="937498"/>
            <a:ext cx="3242271" cy="18644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03272E-908A-6D96-CDDF-98071ED48ED1}"/>
              </a:ext>
            </a:extLst>
          </p:cNvPr>
          <p:cNvSpPr/>
          <p:nvPr/>
        </p:nvSpPr>
        <p:spPr>
          <a:xfrm>
            <a:off x="6278986" y="2860061"/>
            <a:ext cx="2777011" cy="1998907"/>
          </a:xfrm>
          <a:prstGeom prst="roundRect">
            <a:avLst/>
          </a:prstGeom>
          <a:solidFill>
            <a:srgbClr val="A8FA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Guard cells open and close stomata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When closed prevent water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More stomata on the underside of leaf as cooler which reduces evaporation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F0E90EE-D49F-CA0A-6589-AF8E35DFFD00}"/>
              </a:ext>
            </a:extLst>
          </p:cNvPr>
          <p:cNvSpPr/>
          <p:nvPr/>
        </p:nvSpPr>
        <p:spPr>
          <a:xfrm>
            <a:off x="5142016" y="106878"/>
            <a:ext cx="3886201" cy="831273"/>
          </a:xfrm>
          <a:prstGeom prst="wedgeRectCallout">
            <a:avLst>
              <a:gd name="adj1" fmla="val 7865"/>
              <a:gd name="adj2" fmla="val 917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u="sng" dirty="0">
                <a:solidFill>
                  <a:srgbClr val="FF0000"/>
                </a:solidFill>
              </a:rPr>
              <a:t>Gases diffuse </a:t>
            </a:r>
            <a:r>
              <a:rPr lang="en-GB" sz="1700" dirty="0">
                <a:solidFill>
                  <a:schemeClr val="tx1"/>
                </a:solidFill>
              </a:rPr>
              <a:t>in and out of the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tx1"/>
                </a:solidFill>
              </a:rPr>
              <a:t>Water moves out of the leaf by </a:t>
            </a:r>
            <a:r>
              <a:rPr lang="en-GB" sz="1700" b="1" u="sng" dirty="0">
                <a:solidFill>
                  <a:srgbClr val="FF0000"/>
                </a:solidFill>
              </a:rPr>
              <a:t>evaporation</a:t>
            </a:r>
          </a:p>
        </p:txBody>
      </p:sp>
    </p:spTree>
    <p:extLst>
      <p:ext uri="{BB962C8B-B14F-4D97-AF65-F5344CB8AC3E}">
        <p14:creationId xmlns:p14="http://schemas.microsoft.com/office/powerpoint/2010/main" val="367269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1B0B7-6490-DE76-78A4-80856768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4210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A4D67-FF44-521E-D128-3BDA473C1D2C}"/>
              </a:ext>
            </a:extLst>
          </p:cNvPr>
          <p:cNvSpPr txBox="1"/>
          <p:nvPr/>
        </p:nvSpPr>
        <p:spPr>
          <a:xfrm>
            <a:off x="5985162" y="92551"/>
            <a:ext cx="3170713" cy="231448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Translocation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Phloem (living has sieve tubes and companion cells)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of sugars (sucrose)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both directions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23003-877D-7696-846B-36E1A32049FF}"/>
              </a:ext>
            </a:extLst>
          </p:cNvPr>
          <p:cNvSpPr txBox="1"/>
          <p:nvPr/>
        </p:nvSpPr>
        <p:spPr>
          <a:xfrm>
            <a:off x="5973287" y="2407031"/>
            <a:ext cx="3170713" cy="1785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Transpiration</a:t>
            </a:r>
            <a:endParaRPr lang="en-GB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Xylem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of water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(from roots to leaves)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D19E-3785-5FA1-FA72-B44C652A511E}"/>
              </a:ext>
            </a:extLst>
          </p:cNvPr>
          <p:cNvSpPr txBox="1"/>
          <p:nvPr/>
        </p:nvSpPr>
        <p:spPr>
          <a:xfrm>
            <a:off x="308758" y="4292722"/>
            <a:ext cx="175754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Root hair cells have a large surface area for absorption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B09AB-CF7D-43C2-6ADA-C2E0E6542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66"/>
          <a:stretch/>
        </p:blipFill>
        <p:spPr>
          <a:xfrm>
            <a:off x="5826886" y="4170398"/>
            <a:ext cx="3170713" cy="1785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2E99A-83CE-2F41-A445-79015CA34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3" t="16401" r="4619" b="9043"/>
          <a:stretch/>
        </p:blipFill>
        <p:spPr>
          <a:xfrm>
            <a:off x="2301863" y="4192135"/>
            <a:ext cx="3170713" cy="1723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8A0785-5F30-A6E8-0253-9C20A29009A9}"/>
              </a:ext>
            </a:extLst>
          </p:cNvPr>
          <p:cNvSpPr txBox="1"/>
          <p:nvPr/>
        </p:nvSpPr>
        <p:spPr>
          <a:xfrm>
            <a:off x="2526504" y="5912482"/>
            <a:ext cx="2721429" cy="646331"/>
          </a:xfrm>
          <a:prstGeom prst="rect">
            <a:avLst/>
          </a:prstGeom>
          <a:solidFill>
            <a:srgbClr val="9CFCFA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Water moves into the root hair cell by osmosis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1E04D0-08C1-43F9-EDC6-111ED2A1FD39}"/>
              </a:ext>
            </a:extLst>
          </p:cNvPr>
          <p:cNvSpPr txBox="1"/>
          <p:nvPr/>
        </p:nvSpPr>
        <p:spPr>
          <a:xfrm>
            <a:off x="4744250" y="7618282"/>
            <a:ext cx="2721429" cy="646331"/>
          </a:xfrm>
          <a:prstGeom prst="rect">
            <a:avLst/>
          </a:prstGeom>
          <a:solidFill>
            <a:srgbClr val="9CFCFA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Water moves into the root hair cell by osmosis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5AA06-37CB-8A96-E1C4-1B878E4A558B}"/>
              </a:ext>
            </a:extLst>
          </p:cNvPr>
          <p:cNvSpPr txBox="1"/>
          <p:nvPr/>
        </p:nvSpPr>
        <p:spPr>
          <a:xfrm>
            <a:off x="5618976" y="5815263"/>
            <a:ext cx="3525024" cy="923330"/>
          </a:xfrm>
          <a:prstGeom prst="rect">
            <a:avLst/>
          </a:prstGeom>
          <a:solidFill>
            <a:srgbClr val="A8FAD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Ions move into the root by active transport against the concentration gradient and need energy</a:t>
            </a:r>
          </a:p>
        </p:txBody>
      </p:sp>
    </p:spTree>
    <p:extLst>
      <p:ext uri="{BB962C8B-B14F-4D97-AF65-F5344CB8AC3E}">
        <p14:creationId xmlns:p14="http://schemas.microsoft.com/office/powerpoint/2010/main" val="265599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644</Words>
  <Application>Microsoft Office PowerPoint</Application>
  <PresentationFormat>On-screen Show (4:3)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ReithSans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1</cp:revision>
  <dcterms:created xsi:type="dcterms:W3CDTF">2023-04-01T17:24:53Z</dcterms:created>
  <dcterms:modified xsi:type="dcterms:W3CDTF">2023-04-02T22:46:31Z</dcterms:modified>
</cp:coreProperties>
</file>