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7" r:id="rId5"/>
    <p:sldId id="298" r:id="rId6"/>
    <p:sldId id="29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F1F6"/>
    <a:srgbClr val="D8C0FC"/>
    <a:srgbClr val="FED0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6C143-D1AD-4742-977E-DAC991823D33}" v="37" dt="2023-04-01T21:27:03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204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Taylor" userId="5e95e8f97bd5ee9f" providerId="LiveId" clId="{B466C143-D1AD-4742-977E-DAC991823D33}"/>
    <pc:docChg chg="undo custSel addSld delSld modSld sldOrd modMainMaster">
      <pc:chgData name="Lucie Taylor" userId="5e95e8f97bd5ee9f" providerId="LiveId" clId="{B466C143-D1AD-4742-977E-DAC991823D33}" dt="2023-04-01T21:27:05.825" v="2341" actId="1076"/>
      <pc:docMkLst>
        <pc:docMk/>
      </pc:docMkLst>
      <pc:sldChg chg="del">
        <pc:chgData name="Lucie Taylor" userId="5e95e8f97bd5ee9f" providerId="LiveId" clId="{B466C143-D1AD-4742-977E-DAC991823D33}" dt="2023-04-01T20:05:53.066" v="0" actId="47"/>
        <pc:sldMkLst>
          <pc:docMk/>
          <pc:sldMk cId="4160936924" sldId="257"/>
        </pc:sldMkLst>
      </pc:sldChg>
      <pc:sldChg chg="del">
        <pc:chgData name="Lucie Taylor" userId="5e95e8f97bd5ee9f" providerId="LiveId" clId="{B466C143-D1AD-4742-977E-DAC991823D33}" dt="2023-04-01T20:25:24.344" v="906" actId="47"/>
        <pc:sldMkLst>
          <pc:docMk/>
          <pc:sldMk cId="2913624241" sldId="258"/>
        </pc:sldMkLst>
      </pc:sldChg>
      <pc:sldChg chg="del">
        <pc:chgData name="Lucie Taylor" userId="5e95e8f97bd5ee9f" providerId="LiveId" clId="{B466C143-D1AD-4742-977E-DAC991823D33}" dt="2023-04-01T20:25:25.665" v="907" actId="47"/>
        <pc:sldMkLst>
          <pc:docMk/>
          <pc:sldMk cId="3405505180" sldId="259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3986648705" sldId="262"/>
        </pc:sldMkLst>
      </pc:sldChg>
      <pc:sldChg chg="del">
        <pc:chgData name="Lucie Taylor" userId="5e95e8f97bd5ee9f" providerId="LiveId" clId="{B466C143-D1AD-4742-977E-DAC991823D33}" dt="2023-04-01T20:25:28.800" v="908" actId="47"/>
        <pc:sldMkLst>
          <pc:docMk/>
          <pc:sldMk cId="507156073" sldId="267"/>
        </pc:sldMkLst>
      </pc:sldChg>
      <pc:sldChg chg="del ord">
        <pc:chgData name="Lucie Taylor" userId="5e95e8f97bd5ee9f" providerId="LiveId" clId="{B466C143-D1AD-4742-977E-DAC991823D33}" dt="2023-04-01T20:25:23.297" v="905" actId="47"/>
        <pc:sldMkLst>
          <pc:docMk/>
          <pc:sldMk cId="655099881" sldId="269"/>
        </pc:sldMkLst>
      </pc:sldChg>
      <pc:sldChg chg="del">
        <pc:chgData name="Lucie Taylor" userId="5e95e8f97bd5ee9f" providerId="LiveId" clId="{B466C143-D1AD-4742-977E-DAC991823D33}" dt="2023-04-01T21:00:13.710" v="1747" actId="47"/>
        <pc:sldMkLst>
          <pc:docMk/>
          <pc:sldMk cId="804391011" sldId="270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1826689612" sldId="275"/>
        </pc:sldMkLst>
      </pc:sldChg>
      <pc:sldChg chg="del">
        <pc:chgData name="Lucie Taylor" userId="5e95e8f97bd5ee9f" providerId="LiveId" clId="{B466C143-D1AD-4742-977E-DAC991823D33}" dt="2023-04-01T21:00:17.948" v="1748" actId="47"/>
        <pc:sldMkLst>
          <pc:docMk/>
          <pc:sldMk cId="4243806094" sldId="277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1572606840" sldId="278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1176825519" sldId="279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1200127204" sldId="280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2115749537" sldId="281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2265135873" sldId="282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2890056729" sldId="283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1935006671" sldId="284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1695520980" sldId="285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3967471468" sldId="286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1647558241" sldId="287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761985778" sldId="288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4240484178" sldId="289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69224117" sldId="290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683283837" sldId="291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3805712230" sldId="292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3504867594" sldId="293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371792752" sldId="294"/>
        </pc:sldMkLst>
      </pc:sldChg>
      <pc:sldChg chg="del">
        <pc:chgData name="Lucie Taylor" userId="5e95e8f97bd5ee9f" providerId="LiveId" clId="{B466C143-D1AD-4742-977E-DAC991823D33}" dt="2023-04-01T20:40:21.776" v="1357" actId="47"/>
        <pc:sldMkLst>
          <pc:docMk/>
          <pc:sldMk cId="1594836350" sldId="295"/>
        </pc:sldMkLst>
      </pc:sldChg>
      <pc:sldChg chg="del">
        <pc:chgData name="Lucie Taylor" userId="5e95e8f97bd5ee9f" providerId="LiveId" clId="{B466C143-D1AD-4742-977E-DAC991823D33}" dt="2023-04-01T20:40:25.403" v="1358" actId="47"/>
        <pc:sldMkLst>
          <pc:docMk/>
          <pc:sldMk cId="1749092159" sldId="296"/>
        </pc:sldMkLst>
      </pc:sldChg>
      <pc:sldChg chg="addSp modSp new mod setBg">
        <pc:chgData name="Lucie Taylor" userId="5e95e8f97bd5ee9f" providerId="LiveId" clId="{B466C143-D1AD-4742-977E-DAC991823D33}" dt="2023-04-01T21:25:47.380" v="2323" actId="207"/>
        <pc:sldMkLst>
          <pc:docMk/>
          <pc:sldMk cId="2689130898" sldId="297"/>
        </pc:sldMkLst>
        <pc:spChg chg="add mod">
          <ac:chgData name="Lucie Taylor" userId="5e95e8f97bd5ee9f" providerId="LiveId" clId="{B466C143-D1AD-4742-977E-DAC991823D33}" dt="2023-04-01T21:24:27.548" v="2300" actId="14100"/>
          <ac:spMkLst>
            <pc:docMk/>
            <pc:sldMk cId="2689130898" sldId="297"/>
            <ac:spMk id="2" creationId="{AEDE25C2-3AC9-EAC0-89B3-2BEF2BA84C46}"/>
          </ac:spMkLst>
        </pc:spChg>
        <pc:spChg chg="add mod">
          <ac:chgData name="Lucie Taylor" userId="5e95e8f97bd5ee9f" providerId="LiveId" clId="{B466C143-D1AD-4742-977E-DAC991823D33}" dt="2023-04-01T21:24:50.837" v="2303" actId="207"/>
          <ac:spMkLst>
            <pc:docMk/>
            <pc:sldMk cId="2689130898" sldId="297"/>
            <ac:spMk id="4" creationId="{43C22C67-C27B-7992-488C-FE3D4B24C0AD}"/>
          </ac:spMkLst>
        </pc:spChg>
        <pc:spChg chg="add mod">
          <ac:chgData name="Lucie Taylor" userId="5e95e8f97bd5ee9f" providerId="LiveId" clId="{B466C143-D1AD-4742-977E-DAC991823D33}" dt="2023-04-01T21:25:47.380" v="2323" actId="207"/>
          <ac:spMkLst>
            <pc:docMk/>
            <pc:sldMk cId="2689130898" sldId="297"/>
            <ac:spMk id="5" creationId="{6E4B7B89-3D2F-2270-A395-5F26AD21D91E}"/>
          </ac:spMkLst>
        </pc:spChg>
        <pc:graphicFrameChg chg="add mod modGraphic">
          <ac:chgData name="Lucie Taylor" userId="5e95e8f97bd5ee9f" providerId="LiveId" clId="{B466C143-D1AD-4742-977E-DAC991823D33}" dt="2023-04-01T21:24:33.321" v="2301" actId="1076"/>
          <ac:graphicFrameMkLst>
            <pc:docMk/>
            <pc:sldMk cId="2689130898" sldId="297"/>
            <ac:graphicFrameMk id="3" creationId="{30D0E0D2-F8FD-0AB1-E4B5-A138AF42CA03}"/>
          </ac:graphicFrameMkLst>
        </pc:graphicFrameChg>
      </pc:sldChg>
      <pc:sldChg chg="addSp delSp modSp new mod">
        <pc:chgData name="Lucie Taylor" userId="5e95e8f97bd5ee9f" providerId="LiveId" clId="{B466C143-D1AD-4742-977E-DAC991823D33}" dt="2023-04-01T21:23:16.699" v="2239" actId="1076"/>
        <pc:sldMkLst>
          <pc:docMk/>
          <pc:sldMk cId="743444047" sldId="298"/>
        </pc:sldMkLst>
        <pc:spChg chg="add mod">
          <ac:chgData name="Lucie Taylor" userId="5e95e8f97bd5ee9f" providerId="LiveId" clId="{B466C143-D1AD-4742-977E-DAC991823D33}" dt="2023-04-01T20:34:58.495" v="1278" actId="1076"/>
          <ac:spMkLst>
            <pc:docMk/>
            <pc:sldMk cId="743444047" sldId="298"/>
            <ac:spMk id="7" creationId="{84E91D3E-4ECF-B68D-9E41-F3045D2E3567}"/>
          </ac:spMkLst>
        </pc:spChg>
        <pc:spChg chg="add mod">
          <ac:chgData name="Lucie Taylor" userId="5e95e8f97bd5ee9f" providerId="LiveId" clId="{B466C143-D1AD-4742-977E-DAC991823D33}" dt="2023-04-01T20:34:58.495" v="1278" actId="1076"/>
          <ac:spMkLst>
            <pc:docMk/>
            <pc:sldMk cId="743444047" sldId="298"/>
            <ac:spMk id="8" creationId="{91F44D59-5982-46D3-5DFF-80C82AED6B76}"/>
          </ac:spMkLst>
        </pc:spChg>
        <pc:spChg chg="add mod">
          <ac:chgData name="Lucie Taylor" userId="5e95e8f97bd5ee9f" providerId="LiveId" clId="{B466C143-D1AD-4742-977E-DAC991823D33}" dt="2023-04-01T20:34:58.495" v="1278" actId="1076"/>
          <ac:spMkLst>
            <pc:docMk/>
            <pc:sldMk cId="743444047" sldId="298"/>
            <ac:spMk id="9" creationId="{EBEA6074-5FC9-02B5-C2BD-EFB8B3348B14}"/>
          </ac:spMkLst>
        </pc:spChg>
        <pc:spChg chg="add mod">
          <ac:chgData name="Lucie Taylor" userId="5e95e8f97bd5ee9f" providerId="LiveId" clId="{B466C143-D1AD-4742-977E-DAC991823D33}" dt="2023-04-01T20:34:58.495" v="1278" actId="1076"/>
          <ac:spMkLst>
            <pc:docMk/>
            <pc:sldMk cId="743444047" sldId="298"/>
            <ac:spMk id="10" creationId="{810A1F3B-5538-350C-C139-F26DDE476D1D}"/>
          </ac:spMkLst>
        </pc:spChg>
        <pc:spChg chg="add mod">
          <ac:chgData name="Lucie Taylor" userId="5e95e8f97bd5ee9f" providerId="LiveId" clId="{B466C143-D1AD-4742-977E-DAC991823D33}" dt="2023-04-01T21:21:55.330" v="2227" actId="1076"/>
          <ac:spMkLst>
            <pc:docMk/>
            <pc:sldMk cId="743444047" sldId="298"/>
            <ac:spMk id="12" creationId="{B4EB8AC9-702F-A626-2E2E-94A03ADA0FCB}"/>
          </ac:spMkLst>
        </pc:spChg>
        <pc:spChg chg="add mod">
          <ac:chgData name="Lucie Taylor" userId="5e95e8f97bd5ee9f" providerId="LiveId" clId="{B466C143-D1AD-4742-977E-DAC991823D33}" dt="2023-04-01T21:21:55.330" v="2227" actId="1076"/>
          <ac:spMkLst>
            <pc:docMk/>
            <pc:sldMk cId="743444047" sldId="298"/>
            <ac:spMk id="13" creationId="{F2EC76FA-DD91-7D3C-4E58-B1B7F77EC102}"/>
          </ac:spMkLst>
        </pc:spChg>
        <pc:spChg chg="add mod">
          <ac:chgData name="Lucie Taylor" userId="5e95e8f97bd5ee9f" providerId="LiveId" clId="{B466C143-D1AD-4742-977E-DAC991823D33}" dt="2023-04-01T21:21:55.330" v="2227" actId="1076"/>
          <ac:spMkLst>
            <pc:docMk/>
            <pc:sldMk cId="743444047" sldId="298"/>
            <ac:spMk id="16" creationId="{64A46429-5800-504C-6357-EF7DC3CEBBEF}"/>
          </ac:spMkLst>
        </pc:spChg>
        <pc:spChg chg="add mod">
          <ac:chgData name="Lucie Taylor" userId="5e95e8f97bd5ee9f" providerId="LiveId" clId="{B466C143-D1AD-4742-977E-DAC991823D33}" dt="2023-04-01T21:21:55.330" v="2227" actId="1076"/>
          <ac:spMkLst>
            <pc:docMk/>
            <pc:sldMk cId="743444047" sldId="298"/>
            <ac:spMk id="17" creationId="{0DFA6ACD-5422-4CDE-959E-50D2FE90F884}"/>
          </ac:spMkLst>
        </pc:spChg>
        <pc:spChg chg="add mod">
          <ac:chgData name="Lucie Taylor" userId="5e95e8f97bd5ee9f" providerId="LiveId" clId="{B466C143-D1AD-4742-977E-DAC991823D33}" dt="2023-04-01T21:22:23.383" v="2233" actId="14100"/>
          <ac:spMkLst>
            <pc:docMk/>
            <pc:sldMk cId="743444047" sldId="298"/>
            <ac:spMk id="18" creationId="{9A25FE5A-35D9-1254-8EC3-A2E16ECFA18B}"/>
          </ac:spMkLst>
        </pc:spChg>
        <pc:picChg chg="add mod">
          <ac:chgData name="Lucie Taylor" userId="5e95e8f97bd5ee9f" providerId="LiveId" clId="{B466C143-D1AD-4742-977E-DAC991823D33}" dt="2023-04-01T21:23:16.699" v="2239" actId="1076"/>
          <ac:picMkLst>
            <pc:docMk/>
            <pc:sldMk cId="743444047" sldId="298"/>
            <ac:picMk id="2" creationId="{D60C417D-604E-2B91-FA8F-8D6A963CE6E8}"/>
          </ac:picMkLst>
        </pc:picChg>
        <pc:picChg chg="add mod">
          <ac:chgData name="Lucie Taylor" userId="5e95e8f97bd5ee9f" providerId="LiveId" clId="{B466C143-D1AD-4742-977E-DAC991823D33}" dt="2023-04-01T20:34:58.495" v="1278" actId="1076"/>
          <ac:picMkLst>
            <pc:docMk/>
            <pc:sldMk cId="743444047" sldId="298"/>
            <ac:picMk id="3" creationId="{85E1C1D6-3558-97CA-93D3-C6250BDE5CCF}"/>
          </ac:picMkLst>
        </pc:picChg>
        <pc:picChg chg="add del mod">
          <ac:chgData name="Lucie Taylor" userId="5e95e8f97bd5ee9f" providerId="LiveId" clId="{B466C143-D1AD-4742-977E-DAC991823D33}" dt="2023-04-01T20:24:42.348" v="899" actId="478"/>
          <ac:picMkLst>
            <pc:docMk/>
            <pc:sldMk cId="743444047" sldId="298"/>
            <ac:picMk id="4" creationId="{C5C74DCD-8BDF-9277-C572-5C59A94231CC}"/>
          </ac:picMkLst>
        </pc:picChg>
        <pc:picChg chg="add mod">
          <ac:chgData name="Lucie Taylor" userId="5e95e8f97bd5ee9f" providerId="LiveId" clId="{B466C143-D1AD-4742-977E-DAC991823D33}" dt="2023-04-01T20:34:58.495" v="1278" actId="1076"/>
          <ac:picMkLst>
            <pc:docMk/>
            <pc:sldMk cId="743444047" sldId="298"/>
            <ac:picMk id="5" creationId="{16271CE5-F6AC-476D-644B-F588786B7785}"/>
          </ac:picMkLst>
        </pc:picChg>
        <pc:picChg chg="add mod">
          <ac:chgData name="Lucie Taylor" userId="5e95e8f97bd5ee9f" providerId="LiveId" clId="{B466C143-D1AD-4742-977E-DAC991823D33}" dt="2023-04-01T20:34:58.495" v="1278" actId="1076"/>
          <ac:picMkLst>
            <pc:docMk/>
            <pc:sldMk cId="743444047" sldId="298"/>
            <ac:picMk id="6" creationId="{A9935702-0479-3CF4-DA68-C5EEBC25097C}"/>
          </ac:picMkLst>
        </pc:picChg>
        <pc:picChg chg="add mod">
          <ac:chgData name="Lucie Taylor" userId="5e95e8f97bd5ee9f" providerId="LiveId" clId="{B466C143-D1AD-4742-977E-DAC991823D33}" dt="2023-04-01T21:21:55.330" v="2227" actId="1076"/>
          <ac:picMkLst>
            <pc:docMk/>
            <pc:sldMk cId="743444047" sldId="298"/>
            <ac:picMk id="11" creationId="{D0C975AA-3F46-7239-8886-BFF5A7976EF8}"/>
          </ac:picMkLst>
        </pc:picChg>
        <pc:picChg chg="add mod">
          <ac:chgData name="Lucie Taylor" userId="5e95e8f97bd5ee9f" providerId="LiveId" clId="{B466C143-D1AD-4742-977E-DAC991823D33}" dt="2023-04-01T21:21:55.330" v="2227" actId="1076"/>
          <ac:picMkLst>
            <pc:docMk/>
            <pc:sldMk cId="743444047" sldId="298"/>
            <ac:picMk id="14" creationId="{CA94B97A-C637-6A88-EFEE-36C6ED340FC0}"/>
          </ac:picMkLst>
        </pc:picChg>
        <pc:picChg chg="add mod">
          <ac:chgData name="Lucie Taylor" userId="5e95e8f97bd5ee9f" providerId="LiveId" clId="{B466C143-D1AD-4742-977E-DAC991823D33}" dt="2023-04-01T21:21:55.330" v="2227" actId="1076"/>
          <ac:picMkLst>
            <pc:docMk/>
            <pc:sldMk cId="743444047" sldId="298"/>
            <ac:picMk id="15" creationId="{568A9DB3-4388-D689-717E-B2CB2EFC2F51}"/>
          </ac:picMkLst>
        </pc:picChg>
      </pc:sldChg>
      <pc:sldChg chg="addSp delSp modSp new mod">
        <pc:chgData name="Lucie Taylor" userId="5e95e8f97bd5ee9f" providerId="LiveId" clId="{B466C143-D1AD-4742-977E-DAC991823D33}" dt="2023-04-01T21:27:05.825" v="2341" actId="1076"/>
        <pc:sldMkLst>
          <pc:docMk/>
          <pc:sldMk cId="1739932792" sldId="299"/>
        </pc:sldMkLst>
        <pc:spChg chg="add mod">
          <ac:chgData name="Lucie Taylor" userId="5e95e8f97bd5ee9f" providerId="LiveId" clId="{B466C143-D1AD-4742-977E-DAC991823D33}" dt="2023-04-01T21:12:48.939" v="1991" actId="1076"/>
          <ac:spMkLst>
            <pc:docMk/>
            <pc:sldMk cId="1739932792" sldId="299"/>
            <ac:spMk id="4" creationId="{8FD65697-968C-C1D4-2EA9-6E4912FA487A}"/>
          </ac:spMkLst>
        </pc:spChg>
        <pc:spChg chg="add mod">
          <ac:chgData name="Lucie Taylor" userId="5e95e8f97bd5ee9f" providerId="LiveId" clId="{B466C143-D1AD-4742-977E-DAC991823D33}" dt="2023-04-01T20:47:11.291" v="1730" actId="1076"/>
          <ac:spMkLst>
            <pc:docMk/>
            <pc:sldMk cId="1739932792" sldId="299"/>
            <ac:spMk id="5" creationId="{387E9524-43DA-EA74-43AE-6CBBCB1B5F13}"/>
          </ac:spMkLst>
        </pc:spChg>
        <pc:spChg chg="add mod">
          <ac:chgData name="Lucie Taylor" userId="5e95e8f97bd5ee9f" providerId="LiveId" clId="{B466C143-D1AD-4742-977E-DAC991823D33}" dt="2023-04-01T20:47:01.718" v="1727" actId="1076"/>
          <ac:spMkLst>
            <pc:docMk/>
            <pc:sldMk cId="1739932792" sldId="299"/>
            <ac:spMk id="6" creationId="{D77527E6-9C0D-12D3-BBB5-60E5ACF520DE}"/>
          </ac:spMkLst>
        </pc:spChg>
        <pc:spChg chg="add mod">
          <ac:chgData name="Lucie Taylor" userId="5e95e8f97bd5ee9f" providerId="LiveId" clId="{B466C143-D1AD-4742-977E-DAC991823D33}" dt="2023-04-01T20:50:36.141" v="1746" actId="14100"/>
          <ac:spMkLst>
            <pc:docMk/>
            <pc:sldMk cId="1739932792" sldId="299"/>
            <ac:spMk id="7" creationId="{5510242C-6179-EB91-AE71-F8E4C31E0597}"/>
          </ac:spMkLst>
        </pc:spChg>
        <pc:spChg chg="add mod">
          <ac:chgData name="Lucie Taylor" userId="5e95e8f97bd5ee9f" providerId="LiveId" clId="{B466C143-D1AD-4742-977E-DAC991823D33}" dt="2023-04-01T20:47:37.679" v="1737" actId="207"/>
          <ac:spMkLst>
            <pc:docMk/>
            <pc:sldMk cId="1739932792" sldId="299"/>
            <ac:spMk id="8" creationId="{16C2B792-BC15-6F83-4EA7-6F549E62E0B1}"/>
          </ac:spMkLst>
        </pc:spChg>
        <pc:spChg chg="add del mod">
          <ac:chgData name="Lucie Taylor" userId="5e95e8f97bd5ee9f" providerId="LiveId" clId="{B466C143-D1AD-4742-977E-DAC991823D33}" dt="2023-04-01T21:21:08.198" v="2223" actId="478"/>
          <ac:spMkLst>
            <pc:docMk/>
            <pc:sldMk cId="1739932792" sldId="299"/>
            <ac:spMk id="11" creationId="{19AA1048-1004-7E54-CA93-0338ECF2EB57}"/>
          </ac:spMkLst>
        </pc:spChg>
        <pc:spChg chg="add mod">
          <ac:chgData name="Lucie Taylor" userId="5e95e8f97bd5ee9f" providerId="LiveId" clId="{B466C143-D1AD-4742-977E-DAC991823D33}" dt="2023-04-01T21:20:48.015" v="2218" actId="1076"/>
          <ac:spMkLst>
            <pc:docMk/>
            <pc:sldMk cId="1739932792" sldId="299"/>
            <ac:spMk id="12" creationId="{A272FE1A-1695-AA5A-01F4-1891212CDFB4}"/>
          </ac:spMkLst>
        </pc:spChg>
        <pc:spChg chg="add mod">
          <ac:chgData name="Lucie Taylor" userId="5e95e8f97bd5ee9f" providerId="LiveId" clId="{B466C143-D1AD-4742-977E-DAC991823D33}" dt="2023-04-01T21:20:54.965" v="2220" actId="1076"/>
          <ac:spMkLst>
            <pc:docMk/>
            <pc:sldMk cId="1739932792" sldId="299"/>
            <ac:spMk id="13" creationId="{466F78FB-6893-512B-42A2-12856D5EC7A5}"/>
          </ac:spMkLst>
        </pc:spChg>
        <pc:spChg chg="add mod">
          <ac:chgData name="Lucie Taylor" userId="5e95e8f97bd5ee9f" providerId="LiveId" clId="{B466C143-D1AD-4742-977E-DAC991823D33}" dt="2023-04-01T21:26:58.077" v="2339" actId="1076"/>
          <ac:spMkLst>
            <pc:docMk/>
            <pc:sldMk cId="1739932792" sldId="299"/>
            <ac:spMk id="14" creationId="{00722741-C461-6BFC-AB66-4B15C27E1074}"/>
          </ac:spMkLst>
        </pc:spChg>
        <pc:spChg chg="add mod">
          <ac:chgData name="Lucie Taylor" userId="5e95e8f97bd5ee9f" providerId="LiveId" clId="{B466C143-D1AD-4742-977E-DAC991823D33}" dt="2023-04-01T21:20:52.574" v="2219" actId="1076"/>
          <ac:spMkLst>
            <pc:docMk/>
            <pc:sldMk cId="1739932792" sldId="299"/>
            <ac:spMk id="15" creationId="{89F04FFA-4082-7BCB-D7CF-DCA6CFF00134}"/>
          </ac:spMkLst>
        </pc:spChg>
        <pc:spChg chg="add mod">
          <ac:chgData name="Lucie Taylor" userId="5e95e8f97bd5ee9f" providerId="LiveId" clId="{B466C143-D1AD-4742-977E-DAC991823D33}" dt="2023-04-01T21:21:04.394" v="2222" actId="1076"/>
          <ac:spMkLst>
            <pc:docMk/>
            <pc:sldMk cId="1739932792" sldId="299"/>
            <ac:spMk id="16" creationId="{E44411EB-D3FB-6578-9201-7F7C353D4A8B}"/>
          </ac:spMkLst>
        </pc:spChg>
        <pc:spChg chg="add mod ord">
          <ac:chgData name="Lucie Taylor" userId="5e95e8f97bd5ee9f" providerId="LiveId" clId="{B466C143-D1AD-4742-977E-DAC991823D33}" dt="2023-04-01T21:26:42.064" v="2336" actId="167"/>
          <ac:spMkLst>
            <pc:docMk/>
            <pc:sldMk cId="1739932792" sldId="299"/>
            <ac:spMk id="17" creationId="{9E0B01C5-60A6-8F95-9715-9D3C43E49FBE}"/>
          </ac:spMkLst>
        </pc:spChg>
        <pc:spChg chg="add mod">
          <ac:chgData name="Lucie Taylor" userId="5e95e8f97bd5ee9f" providerId="LiveId" clId="{B466C143-D1AD-4742-977E-DAC991823D33}" dt="2023-04-01T21:27:05.825" v="2341" actId="1076"/>
          <ac:spMkLst>
            <pc:docMk/>
            <pc:sldMk cId="1739932792" sldId="299"/>
            <ac:spMk id="18" creationId="{4764C18A-8554-07C8-8BAC-730C6EEDC2EE}"/>
          </ac:spMkLst>
        </pc:spChg>
        <pc:picChg chg="add mod">
          <ac:chgData name="Lucie Taylor" userId="5e95e8f97bd5ee9f" providerId="LiveId" clId="{B466C143-D1AD-4742-977E-DAC991823D33}" dt="2023-04-01T21:12:44.370" v="1990" actId="1076"/>
          <ac:picMkLst>
            <pc:docMk/>
            <pc:sldMk cId="1739932792" sldId="299"/>
            <ac:picMk id="2" creationId="{4C083AC2-647B-72FF-FBFD-18455100C329}"/>
          </ac:picMkLst>
        </pc:picChg>
        <pc:picChg chg="add mod">
          <ac:chgData name="Lucie Taylor" userId="5e95e8f97bd5ee9f" providerId="LiveId" clId="{B466C143-D1AD-4742-977E-DAC991823D33}" dt="2023-04-01T20:47:01.718" v="1727" actId="1076"/>
          <ac:picMkLst>
            <pc:docMk/>
            <pc:sldMk cId="1739932792" sldId="299"/>
            <ac:picMk id="3" creationId="{9E1F949D-FF2F-67B4-E601-B8462D73404A}"/>
          </ac:picMkLst>
        </pc:picChg>
        <pc:picChg chg="add mod modCrop">
          <ac:chgData name="Lucie Taylor" userId="5e95e8f97bd5ee9f" providerId="LiveId" clId="{B466C143-D1AD-4742-977E-DAC991823D33}" dt="2023-04-01T21:20:37.385" v="2217" actId="14100"/>
          <ac:picMkLst>
            <pc:docMk/>
            <pc:sldMk cId="1739932792" sldId="299"/>
            <ac:picMk id="9" creationId="{752EE736-4B7C-F55B-9CAE-2AAB5B24E60C}"/>
          </ac:picMkLst>
        </pc:picChg>
      </pc:sldChg>
      <pc:sldMasterChg chg="setBg modSldLayout">
        <pc:chgData name="Lucie Taylor" userId="5e95e8f97bd5ee9f" providerId="LiveId" clId="{B466C143-D1AD-4742-977E-DAC991823D33}" dt="2023-04-01T20:06:12.644" v="5"/>
        <pc:sldMasterMkLst>
          <pc:docMk/>
          <pc:sldMasterMk cId="1658919370" sldId="2147483660"/>
        </pc:sldMasterMkLst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298321832" sldId="2147483661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1610107155" sldId="2147483662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1662917806" sldId="2147483663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1381093548" sldId="2147483664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1862610811" sldId="2147483665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1239152094" sldId="2147483666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1684064865" sldId="2147483667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2688694632" sldId="2147483668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2135924973" sldId="2147483669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559417391" sldId="2147483670"/>
          </pc:sldLayoutMkLst>
        </pc:sldLayoutChg>
        <pc:sldLayoutChg chg="setBg">
          <pc:chgData name="Lucie Taylor" userId="5e95e8f97bd5ee9f" providerId="LiveId" clId="{B466C143-D1AD-4742-977E-DAC991823D33}" dt="2023-04-01T20:06:12.644" v="5"/>
          <pc:sldLayoutMkLst>
            <pc:docMk/>
            <pc:sldMasterMk cId="1658919370" sldId="2147483660"/>
            <pc:sldLayoutMk cId="3690333938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41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33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10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91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09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1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5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6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69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92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9A2A4-64EE-4827-B960-70EE6523D0B0}" type="datetimeFigureOut">
              <a:rPr lang="en-GB" smtClean="0"/>
              <a:t>01/04/2023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DBA62-1480-4918-97C8-4709BCC4C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91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DE25C2-3AC9-EAC0-89B3-2BEF2BA84C46}"/>
              </a:ext>
            </a:extLst>
          </p:cNvPr>
          <p:cNvSpPr txBox="1"/>
          <p:nvPr/>
        </p:nvSpPr>
        <p:spPr>
          <a:xfrm>
            <a:off x="2980412" y="48699"/>
            <a:ext cx="393373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B3 Disease and Response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0D0E0D2-F8FD-0AB1-E4B5-A138AF42C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18820"/>
              </p:ext>
            </p:extLst>
          </p:nvPr>
        </p:nvGraphicFramePr>
        <p:xfrm>
          <a:off x="421426" y="418031"/>
          <a:ext cx="8467401" cy="57703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8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500" dirty="0"/>
                        <a:t>Disease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Type of pathogens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Symptoms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Transmission / prevention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151">
                <a:tc>
                  <a:txBody>
                    <a:bodyPr/>
                    <a:lstStyle/>
                    <a:p>
                      <a:r>
                        <a:rPr lang="en-GB" sz="1500" dirty="0"/>
                        <a:t>Salmonella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bacteria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Diarrhoea, sever stomach cramps</a:t>
                      </a:r>
                    </a:p>
                    <a:p>
                      <a:r>
                        <a:rPr lang="en-GB" sz="1500" dirty="0"/>
                        <a:t>vomiting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Transmission – contaminated food</a:t>
                      </a:r>
                    </a:p>
                    <a:p>
                      <a:r>
                        <a:rPr lang="en-GB" sz="1500" dirty="0"/>
                        <a:t>Prevent: cook food correctly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838">
                <a:tc>
                  <a:txBody>
                    <a:bodyPr/>
                    <a:lstStyle/>
                    <a:p>
                      <a:r>
                        <a:rPr lang="en-GB" sz="1500" dirty="0"/>
                        <a:t>Gonorrhoea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Bacteria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Yellow / green discharge from penis / vagina</a:t>
                      </a:r>
                    </a:p>
                    <a:p>
                      <a:endParaRPr lang="en-GB" sz="1500" dirty="0"/>
                    </a:p>
                    <a:p>
                      <a:r>
                        <a:rPr lang="en-GB" sz="1500" dirty="0"/>
                        <a:t>Pain on urination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Transmission – sexual contact</a:t>
                      </a:r>
                    </a:p>
                    <a:p>
                      <a:endParaRPr lang="en-GB" sz="1500" dirty="0"/>
                    </a:p>
                    <a:p>
                      <a:r>
                        <a:rPr lang="en-GB" sz="1500" dirty="0"/>
                        <a:t>Prevent: Condoms / abstinence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838">
                <a:tc>
                  <a:txBody>
                    <a:bodyPr/>
                    <a:lstStyle/>
                    <a:p>
                      <a:r>
                        <a:rPr lang="en-GB" sz="1500" dirty="0"/>
                        <a:t>measles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virus</a:t>
                      </a:r>
                    </a:p>
                    <a:p>
                      <a:endParaRPr lang="en-GB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Red rash, fever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Transmission – air droplets</a:t>
                      </a:r>
                    </a:p>
                    <a:p>
                      <a:r>
                        <a:rPr lang="en-GB" sz="1500" dirty="0"/>
                        <a:t>Prevent: vaccination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838">
                <a:tc>
                  <a:txBody>
                    <a:bodyPr/>
                    <a:lstStyle/>
                    <a:p>
                      <a:r>
                        <a:rPr lang="en-GB" sz="1500" dirty="0"/>
                        <a:t>HIV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virus</a:t>
                      </a:r>
                    </a:p>
                    <a:p>
                      <a:endParaRPr lang="en-GB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Flu like symptoms at first, then eventually immune system fails which results in 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Transmission – sexual contact, sharing needles</a:t>
                      </a:r>
                    </a:p>
                    <a:p>
                      <a:endParaRPr lang="en-GB" sz="1500" dirty="0"/>
                    </a:p>
                    <a:p>
                      <a:r>
                        <a:rPr lang="en-GB" sz="1500" dirty="0"/>
                        <a:t>Prevent: Condoms / abstinence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838">
                <a:tc>
                  <a:txBody>
                    <a:bodyPr/>
                    <a:lstStyle/>
                    <a:p>
                      <a:r>
                        <a:rPr lang="en-GB" sz="1500" dirty="0"/>
                        <a:t>TMV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virus</a:t>
                      </a:r>
                    </a:p>
                    <a:p>
                      <a:endParaRPr lang="en-GB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Yellow mottled leaves, growth reduced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Transmission – contact</a:t>
                      </a:r>
                    </a:p>
                    <a:p>
                      <a:r>
                        <a:rPr lang="en-GB" sz="1500" dirty="0"/>
                        <a:t>Prevent – do not allow plants to touch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419">
                <a:tc>
                  <a:txBody>
                    <a:bodyPr/>
                    <a:lstStyle/>
                    <a:p>
                      <a:r>
                        <a:rPr lang="en-GB" sz="1500" dirty="0"/>
                        <a:t>Rose black spot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fungi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Black spots on leaves, growth reduced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Transmission – contact</a:t>
                      </a:r>
                    </a:p>
                    <a:p>
                      <a:r>
                        <a:rPr lang="en-GB" sz="1500" dirty="0"/>
                        <a:t>Prevent – do not allow plants to touch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838">
                <a:tc>
                  <a:txBody>
                    <a:bodyPr/>
                    <a:lstStyle/>
                    <a:p>
                      <a:r>
                        <a:rPr lang="en-GB" sz="1500" dirty="0"/>
                        <a:t>Malaria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protist</a:t>
                      </a:r>
                    </a:p>
                    <a:p>
                      <a:endParaRPr lang="en-GB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Fever, diarrhoea, vomiting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Transmission – by mosquito (vector)</a:t>
                      </a:r>
                    </a:p>
                    <a:p>
                      <a:r>
                        <a:rPr lang="en-GB" sz="1500" dirty="0"/>
                        <a:t>Prevent – kill mosquito at breeding 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3C22C67-C27B-7992-488C-FE3D4B24C0AD}"/>
              </a:ext>
            </a:extLst>
          </p:cNvPr>
          <p:cNvSpPr txBox="1"/>
          <p:nvPr/>
        </p:nvSpPr>
        <p:spPr>
          <a:xfrm>
            <a:off x="421426" y="6214796"/>
            <a:ext cx="4150573" cy="646331"/>
          </a:xfrm>
          <a:prstGeom prst="rect">
            <a:avLst/>
          </a:prstGeom>
          <a:solidFill>
            <a:srgbClr val="2AF1F6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Communicable disease – spread between organisms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4B7B89-3D2F-2270-A395-5F26AD21D91E}"/>
              </a:ext>
            </a:extLst>
          </p:cNvPr>
          <p:cNvSpPr txBox="1"/>
          <p:nvPr/>
        </p:nvSpPr>
        <p:spPr>
          <a:xfrm>
            <a:off x="4738254" y="6162970"/>
            <a:ext cx="415057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Non - communicable disease – does not spread between organisms</a:t>
            </a:r>
          </a:p>
        </p:txBody>
      </p:sp>
    </p:spTree>
    <p:extLst>
      <p:ext uri="{BB962C8B-B14F-4D97-AF65-F5344CB8AC3E}">
        <p14:creationId xmlns:p14="http://schemas.microsoft.com/office/powerpoint/2010/main" val="268913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0C417D-604E-2B91-FA8F-8D6A963CE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16" y="191316"/>
            <a:ext cx="4299284" cy="32300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5E1C1D6-3558-97CA-93D3-C6250BDE5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92" y="3852926"/>
            <a:ext cx="3026392" cy="17602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271CE5-F6AC-476D-644B-F588786B77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4723" y="3867040"/>
            <a:ext cx="3036685" cy="17602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935702-0479-3CF4-DA68-C5EEBC2509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9368" y="3852926"/>
            <a:ext cx="2725263" cy="17743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E91D3E-4ECF-B68D-9E41-F3045D2E3567}"/>
              </a:ext>
            </a:extLst>
          </p:cNvPr>
          <p:cNvSpPr txBox="1"/>
          <p:nvPr/>
        </p:nvSpPr>
        <p:spPr>
          <a:xfrm>
            <a:off x="320634" y="3483594"/>
            <a:ext cx="26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Second Line of Defence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F44D59-5982-46D3-5DFF-80C82AED6B76}"/>
              </a:ext>
            </a:extLst>
          </p:cNvPr>
          <p:cNvSpPr txBox="1"/>
          <p:nvPr/>
        </p:nvSpPr>
        <p:spPr>
          <a:xfrm>
            <a:off x="320634" y="5751781"/>
            <a:ext cx="2699349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White blood cells engulf and digest pathogens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EA6074-5FC9-02B5-C2BD-EFB8B3348B14}"/>
              </a:ext>
            </a:extLst>
          </p:cNvPr>
          <p:cNvSpPr txBox="1"/>
          <p:nvPr/>
        </p:nvSpPr>
        <p:spPr>
          <a:xfrm>
            <a:off x="3209368" y="5751781"/>
            <a:ext cx="2699349" cy="923330"/>
          </a:xfrm>
          <a:prstGeom prst="rect">
            <a:avLst/>
          </a:prstGeom>
          <a:solidFill>
            <a:srgbClr val="FED0F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2. White blood cells produce antibodies</a:t>
            </a:r>
          </a:p>
          <a:p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0A1F3B-5538-350C-C139-F26DDE476D1D}"/>
              </a:ext>
            </a:extLst>
          </p:cNvPr>
          <p:cNvSpPr txBox="1"/>
          <p:nvPr/>
        </p:nvSpPr>
        <p:spPr>
          <a:xfrm>
            <a:off x="6183390" y="5751781"/>
            <a:ext cx="2699349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3. White blood cells produce antitoxins</a:t>
            </a:r>
          </a:p>
          <a:p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C975AA-3F46-7239-8886-BFF5A7976E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5052" y="324520"/>
            <a:ext cx="1756871" cy="1156454"/>
          </a:xfrm>
          <a:prstGeom prst="rect">
            <a:avLst/>
          </a:prstGeom>
        </p:spPr>
      </p:pic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B4EB8AC9-702F-A626-2E2E-94A03ADA0FCB}"/>
              </a:ext>
            </a:extLst>
          </p:cNvPr>
          <p:cNvSpPr/>
          <p:nvPr/>
        </p:nvSpPr>
        <p:spPr>
          <a:xfrm>
            <a:off x="4978113" y="275207"/>
            <a:ext cx="2154599" cy="1495849"/>
          </a:xfrm>
          <a:prstGeom prst="wedgeRectCallout">
            <a:avLst>
              <a:gd name="adj1" fmla="val 64533"/>
              <a:gd name="adj2" fmla="val 122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Antibiotics </a:t>
            </a:r>
            <a:r>
              <a:rPr lang="en-GB" b="1" u="sng" dirty="0">
                <a:solidFill>
                  <a:srgbClr val="FF0000"/>
                </a:solidFill>
              </a:rPr>
              <a:t>kill bacterial </a:t>
            </a:r>
            <a:r>
              <a:rPr lang="en-GB" dirty="0">
                <a:solidFill>
                  <a:schemeClr val="tx1"/>
                </a:solidFill>
              </a:rPr>
              <a:t>cells  </a:t>
            </a:r>
            <a:r>
              <a:rPr lang="en-GB" b="1" u="sng" dirty="0">
                <a:solidFill>
                  <a:schemeClr val="tx1"/>
                </a:solidFill>
              </a:rPr>
              <a:t>but</a:t>
            </a:r>
            <a:r>
              <a:rPr lang="en-GB" dirty="0">
                <a:solidFill>
                  <a:schemeClr val="tx1"/>
                </a:solidFill>
              </a:rPr>
              <a:t> you can get </a:t>
            </a:r>
            <a:r>
              <a:rPr lang="en-GB" b="1" u="sng" dirty="0">
                <a:solidFill>
                  <a:srgbClr val="FF0000"/>
                </a:solidFill>
              </a:rPr>
              <a:t>antibiotic resistance </a:t>
            </a:r>
            <a:r>
              <a:rPr lang="en-GB" dirty="0">
                <a:solidFill>
                  <a:schemeClr val="tx1"/>
                </a:solidFill>
              </a:rPr>
              <a:t>if not taken properly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F2EC76FA-DD91-7D3C-4E58-B1B7F77EC102}"/>
              </a:ext>
            </a:extLst>
          </p:cNvPr>
          <p:cNvSpPr/>
          <p:nvPr/>
        </p:nvSpPr>
        <p:spPr>
          <a:xfrm>
            <a:off x="7206376" y="1310797"/>
            <a:ext cx="1805547" cy="767767"/>
          </a:xfrm>
          <a:prstGeom prst="wedgeRectCallout">
            <a:avLst>
              <a:gd name="adj1" fmla="val -4038"/>
              <a:gd name="adj2" fmla="val -6762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No effect on virus as viruses invade cells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94B97A-C637-6A88-EFEE-36C6ED340F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65572" y="2078564"/>
            <a:ext cx="1656731" cy="93955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8A9DB3-4388-D689-717E-B2CB2EFC2F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05845" y="2117236"/>
            <a:ext cx="1353787" cy="900884"/>
          </a:xfrm>
          <a:prstGeom prst="rect">
            <a:avLst/>
          </a:prstGeom>
        </p:spPr>
      </p:pic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64A46429-5800-504C-6357-EF7DC3CEBBEF}"/>
              </a:ext>
            </a:extLst>
          </p:cNvPr>
          <p:cNvSpPr/>
          <p:nvPr/>
        </p:nvSpPr>
        <p:spPr>
          <a:xfrm>
            <a:off x="5077443" y="2990861"/>
            <a:ext cx="1756871" cy="586939"/>
          </a:xfrm>
          <a:prstGeom prst="wedgeRectCallout">
            <a:avLst>
              <a:gd name="adj1" fmla="val -4038"/>
              <a:gd name="adj2" fmla="val -67627"/>
            </a:avLst>
          </a:prstGeom>
          <a:solidFill>
            <a:srgbClr val="2AF1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Aspirin is from willow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0DFA6ACD-5422-4CDE-959E-50D2FE90F884}"/>
              </a:ext>
            </a:extLst>
          </p:cNvPr>
          <p:cNvSpPr/>
          <p:nvPr/>
        </p:nvSpPr>
        <p:spPr>
          <a:xfrm>
            <a:off x="7255052" y="2944150"/>
            <a:ext cx="1756871" cy="586939"/>
          </a:xfrm>
          <a:prstGeom prst="wedgeRectCallout">
            <a:avLst>
              <a:gd name="adj1" fmla="val -4038"/>
              <a:gd name="adj2" fmla="val -67627"/>
            </a:avLst>
          </a:prstGeom>
          <a:solidFill>
            <a:srgbClr val="D8C0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Digitalis from fox glove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25FE5A-35D9-1254-8EC3-A2E16ECFA18B}"/>
              </a:ext>
            </a:extLst>
          </p:cNvPr>
          <p:cNvSpPr/>
          <p:nvPr/>
        </p:nvSpPr>
        <p:spPr>
          <a:xfrm>
            <a:off x="4844716" y="182888"/>
            <a:ext cx="4299284" cy="3559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44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E0B01C5-60A6-8F95-9715-9D3C43E49FBE}"/>
              </a:ext>
            </a:extLst>
          </p:cNvPr>
          <p:cNvSpPr txBox="1"/>
          <p:nvPr/>
        </p:nvSpPr>
        <p:spPr>
          <a:xfrm>
            <a:off x="5250411" y="4252424"/>
            <a:ext cx="3812107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3. Clinical Trial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Tested on healthy volunteers to check safety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083AC2-647B-72FF-FBFD-18455100C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997225" y="289431"/>
            <a:ext cx="1351975" cy="10126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1F949D-FF2F-67B4-E601-B8462D734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3910"/>
            <a:ext cx="4768497" cy="25701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D65697-968C-C1D4-2EA9-6E4912FA487A}"/>
              </a:ext>
            </a:extLst>
          </p:cNvPr>
          <p:cNvSpPr txBox="1"/>
          <p:nvPr/>
        </p:nvSpPr>
        <p:spPr>
          <a:xfrm>
            <a:off x="934287" y="181958"/>
            <a:ext cx="1974575" cy="12276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Vaccine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Inactive / dead form of the pathogen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7E9524-43DA-EA74-43AE-6CBBCB1B5F13}"/>
              </a:ext>
            </a:extLst>
          </p:cNvPr>
          <p:cNvSpPr txBox="1"/>
          <p:nvPr/>
        </p:nvSpPr>
        <p:spPr>
          <a:xfrm>
            <a:off x="257985" y="4801304"/>
            <a:ext cx="2339415" cy="1811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u="sng" dirty="0"/>
              <a:t>Primary response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Infection or vaccination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Little antibodies made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Takes time for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7527E6-9C0D-12D3-BBB5-60E5ACF520DE}"/>
              </a:ext>
            </a:extLst>
          </p:cNvPr>
          <p:cNvSpPr txBox="1"/>
          <p:nvPr/>
        </p:nvSpPr>
        <p:spPr>
          <a:xfrm>
            <a:off x="600258" y="1734805"/>
            <a:ext cx="210193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Primary response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10242C-6179-EB91-AE71-F8E4C31E0597}"/>
              </a:ext>
            </a:extLst>
          </p:cNvPr>
          <p:cNvSpPr txBox="1"/>
          <p:nvPr/>
        </p:nvSpPr>
        <p:spPr>
          <a:xfrm>
            <a:off x="2951572" y="1734805"/>
            <a:ext cx="210193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Secondary response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C2B792-BC15-6F83-4EA7-6F549E62E0B1}"/>
              </a:ext>
            </a:extLst>
          </p:cNvPr>
          <p:cNvSpPr txBox="1"/>
          <p:nvPr/>
        </p:nvSpPr>
        <p:spPr>
          <a:xfrm>
            <a:off x="2765870" y="4968415"/>
            <a:ext cx="2339415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u="sng" dirty="0"/>
              <a:t>Secondary response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Infected again with same pathogen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Lots of antibodies produced quickly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2EE736-4B7C-F55B-9CAE-2AAB5B24E60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21" t="25508" r="9741" b="15498"/>
          <a:stretch/>
        </p:blipFill>
        <p:spPr>
          <a:xfrm>
            <a:off x="5090108" y="52779"/>
            <a:ext cx="3932999" cy="19901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72FE1A-1695-AA5A-01F4-1891212CDFB4}"/>
              </a:ext>
            </a:extLst>
          </p:cNvPr>
          <p:cNvSpPr txBox="1"/>
          <p:nvPr/>
        </p:nvSpPr>
        <p:spPr>
          <a:xfrm>
            <a:off x="5210999" y="1994738"/>
            <a:ext cx="3812107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Preclinical trials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 cells in laboratory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Tests for effectiveness (efficacy) and side effects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6F78FB-6893-512B-42A2-12856D5EC7A5}"/>
              </a:ext>
            </a:extLst>
          </p:cNvPr>
          <p:cNvSpPr txBox="1"/>
          <p:nvPr/>
        </p:nvSpPr>
        <p:spPr>
          <a:xfrm>
            <a:off x="5210999" y="3233562"/>
            <a:ext cx="3812107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2. Preclinical trials (animals)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Tested on animals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Test for side effects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722741-C461-6BFC-AB66-4B15C27E1074}"/>
              </a:ext>
            </a:extLst>
          </p:cNvPr>
          <p:cNvSpPr txBox="1"/>
          <p:nvPr/>
        </p:nvSpPr>
        <p:spPr>
          <a:xfrm>
            <a:off x="5210998" y="5312593"/>
            <a:ext cx="3812107" cy="147732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4. Clinical Trial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Tested on people with illness to check for safety, effectiveness.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Start on low dosage then increase until optimum dose identified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89F04FFA-4082-7BCB-D7CF-DCA6CFF00134}"/>
              </a:ext>
            </a:extLst>
          </p:cNvPr>
          <p:cNvSpPr/>
          <p:nvPr/>
        </p:nvSpPr>
        <p:spPr>
          <a:xfrm>
            <a:off x="6930834" y="2957868"/>
            <a:ext cx="451263" cy="33117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E44411EB-D3FB-6578-9201-7F7C353D4A8B}"/>
              </a:ext>
            </a:extLst>
          </p:cNvPr>
          <p:cNvSpPr/>
          <p:nvPr/>
        </p:nvSpPr>
        <p:spPr>
          <a:xfrm>
            <a:off x="6948561" y="4120240"/>
            <a:ext cx="451263" cy="33117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4764C18A-8554-07C8-8BAC-730C6EEDC2EE}"/>
              </a:ext>
            </a:extLst>
          </p:cNvPr>
          <p:cNvSpPr/>
          <p:nvPr/>
        </p:nvSpPr>
        <p:spPr>
          <a:xfrm>
            <a:off x="7056607" y="5035280"/>
            <a:ext cx="451263" cy="33117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932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FAFEE5948F7498379436A3083735D" ma:contentTypeVersion="13" ma:contentTypeDescription="Create a new document." ma:contentTypeScope="" ma:versionID="d7c6184e42dbb3133a410879fab50c32">
  <xsd:schema xmlns:xsd="http://www.w3.org/2001/XMLSchema" xmlns:xs="http://www.w3.org/2001/XMLSchema" xmlns:p="http://schemas.microsoft.com/office/2006/metadata/properties" xmlns:ns2="1cdf4c38-b72f-4548-8198-7a80298f0ece" xmlns:ns3="ddccd504-f1a9-44a0-8626-46ffcf7db527" targetNamespace="http://schemas.microsoft.com/office/2006/metadata/properties" ma:root="true" ma:fieldsID="8acfad4a2dd0454af84950a406f40417" ns2:_="" ns3:_="">
    <xsd:import namespace="1cdf4c38-b72f-4548-8198-7a80298f0ece"/>
    <xsd:import namespace="ddccd504-f1a9-44a0-8626-46ffcf7db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f4c38-b72f-4548-8198-7a80298f0e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cd504-f1a9-44a0-8626-46ffcf7db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5E2E5F-865C-4B07-B5D6-3379C573ED5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C5AFFC-5AF6-4034-9FBC-84725B9D47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837EC9-23F6-44B1-AFB0-C2860955E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df4c38-b72f-4548-8198-7a80298f0ece"/>
    <ds:schemaRef ds:uri="ddccd504-f1a9-44a0-8626-46ffcf7db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329</Words>
  <Application>Microsoft Office PowerPoint</Application>
  <PresentationFormat>On-screen Show (4:3)</PresentationFormat>
  <Paragraphs>77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Alderbrook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L  Taylor</dc:creator>
  <cp:lastModifiedBy>Lucie Taylor</cp:lastModifiedBy>
  <cp:revision>20</cp:revision>
  <dcterms:created xsi:type="dcterms:W3CDTF">2021-06-18T06:27:02Z</dcterms:created>
  <dcterms:modified xsi:type="dcterms:W3CDTF">2023-04-01T21:27:07Z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0x010100726FAFEE5948F7498379436A3083735D</vt:lpwstr>
  </property>
</Properties>
</file>