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F1F6"/>
    <a:srgbClr val="FED0F1"/>
    <a:srgbClr val="D8C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7028D-F169-4119-84D5-D8497DAC1E2B}" v="52" dt="2023-04-02T19:57:50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7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A357028D-F169-4119-84D5-D8497DAC1E2B}"/>
    <pc:docChg chg="undo custSel addSld delSld modSld">
      <pc:chgData name="Lucie Taylor" userId="5e95e8f97bd5ee9f" providerId="LiveId" clId="{A357028D-F169-4119-84D5-D8497DAC1E2B}" dt="2023-04-02T20:00:00.981" v="2616" actId="207"/>
      <pc:docMkLst>
        <pc:docMk/>
      </pc:docMkLst>
      <pc:sldChg chg="addSp delSp modSp mod">
        <pc:chgData name="Lucie Taylor" userId="5e95e8f97bd5ee9f" providerId="LiveId" clId="{A357028D-F169-4119-84D5-D8497DAC1E2B}" dt="2023-04-02T18:31:53.342" v="238" actId="14100"/>
        <pc:sldMkLst>
          <pc:docMk/>
          <pc:sldMk cId="2689130898" sldId="297"/>
        </pc:sldMkLst>
        <pc:spChg chg="mod">
          <ac:chgData name="Lucie Taylor" userId="5e95e8f97bd5ee9f" providerId="LiveId" clId="{A357028D-F169-4119-84D5-D8497DAC1E2B}" dt="2023-04-02T18:16:11.234" v="19" actId="207"/>
          <ac:spMkLst>
            <pc:docMk/>
            <pc:sldMk cId="2689130898" sldId="297"/>
            <ac:spMk id="2" creationId="{AEDE25C2-3AC9-EAC0-89B3-2BEF2BA84C46}"/>
          </ac:spMkLst>
        </pc:spChg>
        <pc:spChg chg="del mod">
          <ac:chgData name="Lucie Taylor" userId="5e95e8f97bd5ee9f" providerId="LiveId" clId="{A357028D-F169-4119-84D5-D8497DAC1E2B}" dt="2023-04-02T18:15:36.462" v="2" actId="478"/>
          <ac:spMkLst>
            <pc:docMk/>
            <pc:sldMk cId="2689130898" sldId="297"/>
            <ac:spMk id="4" creationId="{43C22C67-C27B-7992-488C-FE3D4B24C0AD}"/>
          </ac:spMkLst>
        </pc:spChg>
        <pc:spChg chg="del">
          <ac:chgData name="Lucie Taylor" userId="5e95e8f97bd5ee9f" providerId="LiveId" clId="{A357028D-F169-4119-84D5-D8497DAC1E2B}" dt="2023-04-02T18:15:30.573" v="0" actId="478"/>
          <ac:spMkLst>
            <pc:docMk/>
            <pc:sldMk cId="2689130898" sldId="297"/>
            <ac:spMk id="5" creationId="{6E4B7B89-3D2F-2270-A395-5F26AD21D91E}"/>
          </ac:spMkLst>
        </pc:spChg>
        <pc:spChg chg="add mod">
          <ac:chgData name="Lucie Taylor" userId="5e95e8f97bd5ee9f" providerId="LiveId" clId="{A357028D-F169-4119-84D5-D8497DAC1E2B}" dt="2023-04-02T18:26:56.950" v="141" actId="1076"/>
          <ac:spMkLst>
            <pc:docMk/>
            <pc:sldMk cId="2689130898" sldId="297"/>
            <ac:spMk id="7" creationId="{07DCD699-31DB-CBEA-A6C1-B39FD134E945}"/>
          </ac:spMkLst>
        </pc:spChg>
        <pc:spChg chg="add mod">
          <ac:chgData name="Lucie Taylor" userId="5e95e8f97bd5ee9f" providerId="LiveId" clId="{A357028D-F169-4119-84D5-D8497DAC1E2B}" dt="2023-04-02T18:30:20.966" v="163" actId="1076"/>
          <ac:spMkLst>
            <pc:docMk/>
            <pc:sldMk cId="2689130898" sldId="297"/>
            <ac:spMk id="9" creationId="{FC5AD73D-A90B-19D1-3300-D61F7467B834}"/>
          </ac:spMkLst>
        </pc:spChg>
        <pc:spChg chg="add mod">
          <ac:chgData name="Lucie Taylor" userId="5e95e8f97bd5ee9f" providerId="LiveId" clId="{A357028D-F169-4119-84D5-D8497DAC1E2B}" dt="2023-04-02T18:31:53.342" v="238" actId="14100"/>
          <ac:spMkLst>
            <pc:docMk/>
            <pc:sldMk cId="2689130898" sldId="297"/>
            <ac:spMk id="10" creationId="{6E8D65ED-8D09-E119-78B0-3D4F23A0FDDC}"/>
          </ac:spMkLst>
        </pc:spChg>
        <pc:spChg chg="add mod">
          <ac:chgData name="Lucie Taylor" userId="5e95e8f97bd5ee9f" providerId="LiveId" clId="{A357028D-F169-4119-84D5-D8497DAC1E2B}" dt="2023-04-02T18:31:49.782" v="237" actId="207"/>
          <ac:spMkLst>
            <pc:docMk/>
            <pc:sldMk cId="2689130898" sldId="297"/>
            <ac:spMk id="12" creationId="{1D25486C-9422-FD73-EFA4-BCD3F89E5FF3}"/>
          </ac:spMkLst>
        </pc:spChg>
        <pc:graphicFrameChg chg="del">
          <ac:chgData name="Lucie Taylor" userId="5e95e8f97bd5ee9f" providerId="LiveId" clId="{A357028D-F169-4119-84D5-D8497DAC1E2B}" dt="2023-04-02T18:15:30.573" v="0" actId="478"/>
          <ac:graphicFrameMkLst>
            <pc:docMk/>
            <pc:sldMk cId="2689130898" sldId="297"/>
            <ac:graphicFrameMk id="3" creationId="{30D0E0D2-F8FD-0AB1-E4B5-A138AF42CA03}"/>
          </ac:graphicFrameMkLst>
        </pc:graphicFrameChg>
        <pc:picChg chg="add mod modCrop">
          <ac:chgData name="Lucie Taylor" userId="5e95e8f97bd5ee9f" providerId="LiveId" clId="{A357028D-F169-4119-84D5-D8497DAC1E2B}" dt="2023-04-02T18:30:03.256" v="161" actId="1076"/>
          <ac:picMkLst>
            <pc:docMk/>
            <pc:sldMk cId="2689130898" sldId="297"/>
            <ac:picMk id="6" creationId="{85B581FE-2206-58EE-ACFA-6DDEAE3D63E5}"/>
          </ac:picMkLst>
        </pc:picChg>
        <pc:picChg chg="add mod">
          <ac:chgData name="Lucie Taylor" userId="5e95e8f97bd5ee9f" providerId="LiveId" clId="{A357028D-F169-4119-84D5-D8497DAC1E2B}" dt="2023-04-02T18:30:13.128" v="162" actId="1076"/>
          <ac:picMkLst>
            <pc:docMk/>
            <pc:sldMk cId="2689130898" sldId="297"/>
            <ac:picMk id="8" creationId="{63193B6D-2457-4564-757F-6CCE438DBC77}"/>
          </ac:picMkLst>
        </pc:picChg>
        <pc:picChg chg="add mod">
          <ac:chgData name="Lucie Taylor" userId="5e95e8f97bd5ee9f" providerId="LiveId" clId="{A357028D-F169-4119-84D5-D8497DAC1E2B}" dt="2023-04-02T18:31:35.178" v="231" actId="1076"/>
          <ac:picMkLst>
            <pc:docMk/>
            <pc:sldMk cId="2689130898" sldId="297"/>
            <ac:picMk id="11" creationId="{B0DE284E-78F7-C4D9-53D0-3341D97991EC}"/>
          </ac:picMkLst>
        </pc:picChg>
        <pc:picChg chg="add mod">
          <ac:chgData name="Lucie Taylor" userId="5e95e8f97bd5ee9f" providerId="LiveId" clId="{A357028D-F169-4119-84D5-D8497DAC1E2B}" dt="2023-04-02T18:28:40.620" v="153" actId="14100"/>
          <ac:picMkLst>
            <pc:docMk/>
            <pc:sldMk cId="2689130898" sldId="297"/>
            <ac:picMk id="1026" creationId="{9176CB44-2E4A-F03B-704A-B25FE54DC368}"/>
          </ac:picMkLst>
        </pc:picChg>
      </pc:sldChg>
      <pc:sldChg chg="del">
        <pc:chgData name="Lucie Taylor" userId="5e95e8f97bd5ee9f" providerId="LiveId" clId="{A357028D-F169-4119-84D5-D8497DAC1E2B}" dt="2023-04-02T18:31:57.758" v="239" actId="47"/>
        <pc:sldMkLst>
          <pc:docMk/>
          <pc:sldMk cId="743444047" sldId="298"/>
        </pc:sldMkLst>
      </pc:sldChg>
      <pc:sldChg chg="addSp delSp modSp new mod">
        <pc:chgData name="Lucie Taylor" userId="5e95e8f97bd5ee9f" providerId="LiveId" clId="{A357028D-F169-4119-84D5-D8497DAC1E2B}" dt="2023-04-02T19:12:18.376" v="992" actId="1076"/>
        <pc:sldMkLst>
          <pc:docMk/>
          <pc:sldMk cId="1937590397" sldId="298"/>
        </pc:sldMkLst>
        <pc:spChg chg="add del mod">
          <ac:chgData name="Lucie Taylor" userId="5e95e8f97bd5ee9f" providerId="LiveId" clId="{A357028D-F169-4119-84D5-D8497DAC1E2B}" dt="2023-04-02T18:34:52.931" v="249" actId="478"/>
          <ac:spMkLst>
            <pc:docMk/>
            <pc:sldMk cId="1937590397" sldId="298"/>
            <ac:spMk id="3" creationId="{C1C13980-1E94-0FA2-3469-F983D8C47BCE}"/>
          </ac:spMkLst>
        </pc:spChg>
        <pc:spChg chg="add mod">
          <ac:chgData name="Lucie Taylor" userId="5e95e8f97bd5ee9f" providerId="LiveId" clId="{A357028D-F169-4119-84D5-D8497DAC1E2B}" dt="2023-04-02T18:59:11.028" v="527" actId="14100"/>
          <ac:spMkLst>
            <pc:docMk/>
            <pc:sldMk cId="1937590397" sldId="298"/>
            <ac:spMk id="4" creationId="{A666D257-CB11-7342-A476-4F5D6A5159E7}"/>
          </ac:spMkLst>
        </pc:spChg>
        <pc:spChg chg="add mod">
          <ac:chgData name="Lucie Taylor" userId="5e95e8f97bd5ee9f" providerId="LiveId" clId="{A357028D-F169-4119-84D5-D8497DAC1E2B}" dt="2023-04-02T19:02:24.969" v="588" actId="1076"/>
          <ac:spMkLst>
            <pc:docMk/>
            <pc:sldMk cId="1937590397" sldId="298"/>
            <ac:spMk id="5" creationId="{25673564-A1CD-4493-9079-814AB477F4C7}"/>
          </ac:spMkLst>
        </pc:spChg>
        <pc:spChg chg="add mod">
          <ac:chgData name="Lucie Taylor" userId="5e95e8f97bd5ee9f" providerId="LiveId" clId="{A357028D-F169-4119-84D5-D8497DAC1E2B}" dt="2023-04-02T18:59:17.444" v="529" actId="14100"/>
          <ac:spMkLst>
            <pc:docMk/>
            <pc:sldMk cId="1937590397" sldId="298"/>
            <ac:spMk id="6" creationId="{9CEC1441-263E-5705-2373-715FA57B0791}"/>
          </ac:spMkLst>
        </pc:spChg>
        <pc:spChg chg="add mod">
          <ac:chgData name="Lucie Taylor" userId="5e95e8f97bd5ee9f" providerId="LiveId" clId="{A357028D-F169-4119-84D5-D8497DAC1E2B}" dt="2023-04-02T18:59:31.179" v="534" actId="14100"/>
          <ac:spMkLst>
            <pc:docMk/>
            <pc:sldMk cId="1937590397" sldId="298"/>
            <ac:spMk id="7" creationId="{344F56F8-5BDF-2AB4-FC93-E83C2AC7D908}"/>
          </ac:spMkLst>
        </pc:spChg>
        <pc:spChg chg="add mod">
          <ac:chgData name="Lucie Taylor" userId="5e95e8f97bd5ee9f" providerId="LiveId" clId="{A357028D-F169-4119-84D5-D8497DAC1E2B}" dt="2023-04-02T18:59:45.051" v="539" actId="14100"/>
          <ac:spMkLst>
            <pc:docMk/>
            <pc:sldMk cId="1937590397" sldId="298"/>
            <ac:spMk id="8" creationId="{D0129834-0603-6C06-C67F-DBD5D0FC4762}"/>
          </ac:spMkLst>
        </pc:spChg>
        <pc:spChg chg="add mod">
          <ac:chgData name="Lucie Taylor" userId="5e95e8f97bd5ee9f" providerId="LiveId" clId="{A357028D-F169-4119-84D5-D8497DAC1E2B}" dt="2023-04-02T19:12:18.376" v="992" actId="1076"/>
          <ac:spMkLst>
            <pc:docMk/>
            <pc:sldMk cId="1937590397" sldId="298"/>
            <ac:spMk id="9" creationId="{0F4AFE8C-31EC-74DD-D5B6-0C7B633F43E6}"/>
          </ac:spMkLst>
        </pc:spChg>
        <pc:spChg chg="add mod">
          <ac:chgData name="Lucie Taylor" userId="5e95e8f97bd5ee9f" providerId="LiveId" clId="{A357028D-F169-4119-84D5-D8497DAC1E2B}" dt="2023-04-02T19:02:15.091" v="587" actId="207"/>
          <ac:spMkLst>
            <pc:docMk/>
            <pc:sldMk cId="1937590397" sldId="298"/>
            <ac:spMk id="11" creationId="{12614EF7-22B5-C482-D5DF-EE8C1723671D}"/>
          </ac:spMkLst>
        </pc:spChg>
        <pc:spChg chg="add mod">
          <ac:chgData name="Lucie Taylor" userId="5e95e8f97bd5ee9f" providerId="LiveId" clId="{A357028D-F169-4119-84D5-D8497DAC1E2B}" dt="2023-04-02T19:06:02.862" v="628" actId="255"/>
          <ac:spMkLst>
            <pc:docMk/>
            <pc:sldMk cId="1937590397" sldId="298"/>
            <ac:spMk id="12" creationId="{ACA30327-EAE2-7A52-1EF9-492EF9E54331}"/>
          </ac:spMkLst>
        </pc:spChg>
        <pc:spChg chg="add mod">
          <ac:chgData name="Lucie Taylor" userId="5e95e8f97bd5ee9f" providerId="LiveId" clId="{A357028D-F169-4119-84D5-D8497DAC1E2B}" dt="2023-04-02T19:10:38.297" v="990" actId="1076"/>
          <ac:spMkLst>
            <pc:docMk/>
            <pc:sldMk cId="1937590397" sldId="298"/>
            <ac:spMk id="13" creationId="{639302DE-2AD3-548F-343A-0C9EC33341D7}"/>
          </ac:spMkLst>
        </pc:spChg>
        <pc:picChg chg="add mod modCrop">
          <ac:chgData name="Lucie Taylor" userId="5e95e8f97bd5ee9f" providerId="LiveId" clId="{A357028D-F169-4119-84D5-D8497DAC1E2B}" dt="2023-04-02T19:03:15.540" v="601" actId="1076"/>
          <ac:picMkLst>
            <pc:docMk/>
            <pc:sldMk cId="1937590397" sldId="298"/>
            <ac:picMk id="2" creationId="{508BEEA5-D664-4867-F097-1513A071657F}"/>
          </ac:picMkLst>
        </pc:picChg>
        <pc:picChg chg="add mod modCrop">
          <ac:chgData name="Lucie Taylor" userId="5e95e8f97bd5ee9f" providerId="LiveId" clId="{A357028D-F169-4119-84D5-D8497DAC1E2B}" dt="2023-04-02T19:10:34.912" v="989" actId="1076"/>
          <ac:picMkLst>
            <pc:docMk/>
            <pc:sldMk cId="1937590397" sldId="298"/>
            <ac:picMk id="10" creationId="{92295A50-1BB1-6818-EDE1-D1D07F0B88A8}"/>
          </ac:picMkLst>
        </pc:picChg>
      </pc:sldChg>
      <pc:sldChg chg="addSp delSp modSp new mod">
        <pc:chgData name="Lucie Taylor" userId="5e95e8f97bd5ee9f" providerId="LiveId" clId="{A357028D-F169-4119-84D5-D8497DAC1E2B}" dt="2023-04-02T19:38:28.341" v="1736" actId="1076"/>
        <pc:sldMkLst>
          <pc:docMk/>
          <pc:sldMk cId="581143847" sldId="299"/>
        </pc:sldMkLst>
        <pc:spChg chg="add mod">
          <ac:chgData name="Lucie Taylor" userId="5e95e8f97bd5ee9f" providerId="LiveId" clId="{A357028D-F169-4119-84D5-D8497DAC1E2B}" dt="2023-04-02T19:25:22.159" v="1399" actId="1076"/>
          <ac:spMkLst>
            <pc:docMk/>
            <pc:sldMk cId="581143847" sldId="299"/>
            <ac:spMk id="2" creationId="{A56A0FBF-3816-A9E3-515C-F99EF591EBBB}"/>
          </ac:spMkLst>
        </pc:spChg>
        <pc:spChg chg="add mod">
          <ac:chgData name="Lucie Taylor" userId="5e95e8f97bd5ee9f" providerId="LiveId" clId="{A357028D-F169-4119-84D5-D8497DAC1E2B}" dt="2023-04-02T19:25:19.692" v="1398" actId="14100"/>
          <ac:spMkLst>
            <pc:docMk/>
            <pc:sldMk cId="581143847" sldId="299"/>
            <ac:spMk id="3" creationId="{CB73B520-7067-4656-5775-267D4DE80410}"/>
          </ac:spMkLst>
        </pc:spChg>
        <pc:spChg chg="add del mod">
          <ac:chgData name="Lucie Taylor" userId="5e95e8f97bd5ee9f" providerId="LiveId" clId="{A357028D-F169-4119-84D5-D8497DAC1E2B}" dt="2023-04-02T19:32:53.793" v="1596" actId="478"/>
          <ac:spMkLst>
            <pc:docMk/>
            <pc:sldMk cId="581143847" sldId="299"/>
            <ac:spMk id="4" creationId="{DD599876-AADA-1BFB-467A-E71F9755CDDD}"/>
          </ac:spMkLst>
        </pc:spChg>
        <pc:spChg chg="add mod">
          <ac:chgData name="Lucie Taylor" userId="5e95e8f97bd5ee9f" providerId="LiveId" clId="{A357028D-F169-4119-84D5-D8497DAC1E2B}" dt="2023-04-02T19:26:01.967" v="1407" actId="1076"/>
          <ac:spMkLst>
            <pc:docMk/>
            <pc:sldMk cId="581143847" sldId="299"/>
            <ac:spMk id="6" creationId="{34F5829F-EC87-5AE2-F796-6223CB9973DF}"/>
          </ac:spMkLst>
        </pc:spChg>
        <pc:spChg chg="add mod">
          <ac:chgData name="Lucie Taylor" userId="5e95e8f97bd5ee9f" providerId="LiveId" clId="{A357028D-F169-4119-84D5-D8497DAC1E2B}" dt="2023-04-02T19:27:37.881" v="1437" actId="207"/>
          <ac:spMkLst>
            <pc:docMk/>
            <pc:sldMk cId="581143847" sldId="299"/>
            <ac:spMk id="8" creationId="{C9DAB4ED-EB06-2784-CF6D-B49906F66546}"/>
          </ac:spMkLst>
        </pc:spChg>
        <pc:spChg chg="add mod">
          <ac:chgData name="Lucie Taylor" userId="5e95e8f97bd5ee9f" providerId="LiveId" clId="{A357028D-F169-4119-84D5-D8497DAC1E2B}" dt="2023-04-02T19:26:01.967" v="1407" actId="1076"/>
          <ac:spMkLst>
            <pc:docMk/>
            <pc:sldMk cId="581143847" sldId="299"/>
            <ac:spMk id="9" creationId="{C456CAE3-4A2E-CE6B-1C7B-4DFE7A32B257}"/>
          </ac:spMkLst>
        </pc:spChg>
        <pc:spChg chg="add mod">
          <ac:chgData name="Lucie Taylor" userId="5e95e8f97bd5ee9f" providerId="LiveId" clId="{A357028D-F169-4119-84D5-D8497DAC1E2B}" dt="2023-04-02T19:33:03.646" v="1597" actId="1076"/>
          <ac:spMkLst>
            <pc:docMk/>
            <pc:sldMk cId="581143847" sldId="299"/>
            <ac:spMk id="10" creationId="{2548629C-6044-9429-5511-4C505BB3C046}"/>
          </ac:spMkLst>
        </pc:spChg>
        <pc:spChg chg="add mod">
          <ac:chgData name="Lucie Taylor" userId="5e95e8f97bd5ee9f" providerId="LiveId" clId="{A357028D-F169-4119-84D5-D8497DAC1E2B}" dt="2023-04-02T19:33:03.646" v="1597" actId="1076"/>
          <ac:spMkLst>
            <pc:docMk/>
            <pc:sldMk cId="581143847" sldId="299"/>
            <ac:spMk id="11" creationId="{22DAD596-229E-DCA0-484B-ADF12D2A8F54}"/>
          </ac:spMkLst>
        </pc:spChg>
        <pc:spChg chg="add mod ord">
          <ac:chgData name="Lucie Taylor" userId="5e95e8f97bd5ee9f" providerId="LiveId" clId="{A357028D-F169-4119-84D5-D8497DAC1E2B}" dt="2023-04-02T19:33:03.646" v="1597" actId="1076"/>
          <ac:spMkLst>
            <pc:docMk/>
            <pc:sldMk cId="581143847" sldId="299"/>
            <ac:spMk id="13" creationId="{B15C62B7-D527-6014-87B0-C2821FCC104F}"/>
          </ac:spMkLst>
        </pc:spChg>
        <pc:spChg chg="add mod">
          <ac:chgData name="Lucie Taylor" userId="5e95e8f97bd5ee9f" providerId="LiveId" clId="{A357028D-F169-4119-84D5-D8497DAC1E2B}" dt="2023-04-02T19:33:03.646" v="1597" actId="1076"/>
          <ac:spMkLst>
            <pc:docMk/>
            <pc:sldMk cId="581143847" sldId="299"/>
            <ac:spMk id="14" creationId="{3931CADC-B9C8-BAD6-ECD0-5FF9265DCE3E}"/>
          </ac:spMkLst>
        </pc:spChg>
        <pc:spChg chg="add mod">
          <ac:chgData name="Lucie Taylor" userId="5e95e8f97bd5ee9f" providerId="LiveId" clId="{A357028D-F169-4119-84D5-D8497DAC1E2B}" dt="2023-04-02T19:33:03.646" v="1597" actId="1076"/>
          <ac:spMkLst>
            <pc:docMk/>
            <pc:sldMk cId="581143847" sldId="299"/>
            <ac:spMk id="15" creationId="{C70EC2DC-0599-D90C-1A68-1D35F60B64F4}"/>
          </ac:spMkLst>
        </pc:spChg>
        <pc:spChg chg="add mod">
          <ac:chgData name="Lucie Taylor" userId="5e95e8f97bd5ee9f" providerId="LiveId" clId="{A357028D-F169-4119-84D5-D8497DAC1E2B}" dt="2023-04-02T19:33:09.782" v="1598" actId="1076"/>
          <ac:spMkLst>
            <pc:docMk/>
            <pc:sldMk cId="581143847" sldId="299"/>
            <ac:spMk id="16" creationId="{C804D4C2-83E7-5A91-05BB-504F02417169}"/>
          </ac:spMkLst>
        </pc:spChg>
        <pc:spChg chg="add mod">
          <ac:chgData name="Lucie Taylor" userId="5e95e8f97bd5ee9f" providerId="LiveId" clId="{A357028D-F169-4119-84D5-D8497DAC1E2B}" dt="2023-04-02T19:36:57.172" v="1725" actId="14100"/>
          <ac:spMkLst>
            <pc:docMk/>
            <pc:sldMk cId="581143847" sldId="299"/>
            <ac:spMk id="17" creationId="{C91B85C1-019A-BDCE-0D72-A8441AB78F43}"/>
          </ac:spMkLst>
        </pc:spChg>
        <pc:spChg chg="add mod ord">
          <ac:chgData name="Lucie Taylor" userId="5e95e8f97bd5ee9f" providerId="LiveId" clId="{A357028D-F169-4119-84D5-D8497DAC1E2B}" dt="2023-04-02T19:37:05.309" v="1728" actId="14100"/>
          <ac:spMkLst>
            <pc:docMk/>
            <pc:sldMk cId="581143847" sldId="299"/>
            <ac:spMk id="19" creationId="{0CAE69F0-A286-1640-5475-83E83D54E709}"/>
          </ac:spMkLst>
        </pc:spChg>
        <pc:spChg chg="add del mod">
          <ac:chgData name="Lucie Taylor" userId="5e95e8f97bd5ee9f" providerId="LiveId" clId="{A357028D-F169-4119-84D5-D8497DAC1E2B}" dt="2023-04-02T19:35:45.727" v="1719" actId="478"/>
          <ac:spMkLst>
            <pc:docMk/>
            <pc:sldMk cId="581143847" sldId="299"/>
            <ac:spMk id="20" creationId="{A325A547-12EA-38DA-A0E5-A100D136342B}"/>
          </ac:spMkLst>
        </pc:spChg>
        <pc:spChg chg="add mod">
          <ac:chgData name="Lucie Taylor" userId="5e95e8f97bd5ee9f" providerId="LiveId" clId="{A357028D-F169-4119-84D5-D8497DAC1E2B}" dt="2023-04-02T19:36:12.065" v="1724" actId="1076"/>
          <ac:spMkLst>
            <pc:docMk/>
            <pc:sldMk cId="581143847" sldId="299"/>
            <ac:spMk id="21" creationId="{09E126C0-D849-0E7C-6040-982A2F8A3DB7}"/>
          </ac:spMkLst>
        </pc:spChg>
        <pc:graphicFrameChg chg="add del mod modGraphic">
          <ac:chgData name="Lucie Taylor" userId="5e95e8f97bd5ee9f" providerId="LiveId" clId="{A357028D-F169-4119-84D5-D8497DAC1E2B}" dt="2023-04-02T19:19:34.431" v="1287" actId="478"/>
          <ac:graphicFrameMkLst>
            <pc:docMk/>
            <pc:sldMk cId="581143847" sldId="299"/>
            <ac:graphicFrameMk id="5" creationId="{BEB1D1C6-99D8-8998-5991-0A967C6B06D2}"/>
          </ac:graphicFrameMkLst>
        </pc:graphicFrameChg>
        <pc:picChg chg="add mod">
          <ac:chgData name="Lucie Taylor" userId="5e95e8f97bd5ee9f" providerId="LiveId" clId="{A357028D-F169-4119-84D5-D8497DAC1E2B}" dt="2023-04-02T19:26:01.967" v="1407" actId="1076"/>
          <ac:picMkLst>
            <pc:docMk/>
            <pc:sldMk cId="581143847" sldId="299"/>
            <ac:picMk id="7" creationId="{FE0056B2-3481-A5BF-C85D-D36924A34FD3}"/>
          </ac:picMkLst>
        </pc:picChg>
        <pc:picChg chg="add mod">
          <ac:chgData name="Lucie Taylor" userId="5e95e8f97bd5ee9f" providerId="LiveId" clId="{A357028D-F169-4119-84D5-D8497DAC1E2B}" dt="2023-04-02T19:33:03.646" v="1597" actId="1076"/>
          <ac:picMkLst>
            <pc:docMk/>
            <pc:sldMk cId="581143847" sldId="299"/>
            <ac:picMk id="12" creationId="{4C258435-9F25-0537-87CE-652585671F24}"/>
          </ac:picMkLst>
        </pc:picChg>
        <pc:picChg chg="add del mod">
          <ac:chgData name="Lucie Taylor" userId="5e95e8f97bd5ee9f" providerId="LiveId" clId="{A357028D-F169-4119-84D5-D8497DAC1E2B}" dt="2023-04-02T19:33:58.051" v="1625" actId="478"/>
          <ac:picMkLst>
            <pc:docMk/>
            <pc:sldMk cId="581143847" sldId="299"/>
            <ac:picMk id="18" creationId="{B71DDDCF-00B0-F538-87AF-EB9CDE90BEEA}"/>
          </ac:picMkLst>
        </pc:picChg>
        <pc:picChg chg="add mod">
          <ac:chgData name="Lucie Taylor" userId="5e95e8f97bd5ee9f" providerId="LiveId" clId="{A357028D-F169-4119-84D5-D8497DAC1E2B}" dt="2023-04-02T19:35:22.060" v="1712" actId="1076"/>
          <ac:picMkLst>
            <pc:docMk/>
            <pc:sldMk cId="581143847" sldId="299"/>
            <ac:picMk id="22" creationId="{91CF30BE-3DBE-249A-B051-13DD196A0B59}"/>
          </ac:picMkLst>
        </pc:picChg>
        <pc:picChg chg="add mod">
          <ac:chgData name="Lucie Taylor" userId="5e95e8f97bd5ee9f" providerId="LiveId" clId="{A357028D-F169-4119-84D5-D8497DAC1E2B}" dt="2023-04-02T19:37:13.307" v="1731" actId="1076"/>
          <ac:picMkLst>
            <pc:docMk/>
            <pc:sldMk cId="581143847" sldId="299"/>
            <ac:picMk id="23" creationId="{44A5B342-C976-3956-72A9-7D4F9B7CCB27}"/>
          </ac:picMkLst>
        </pc:picChg>
        <pc:picChg chg="add mod modCrop">
          <ac:chgData name="Lucie Taylor" userId="5e95e8f97bd5ee9f" providerId="LiveId" clId="{A357028D-F169-4119-84D5-D8497DAC1E2B}" dt="2023-04-02T19:38:28.341" v="1736" actId="1076"/>
          <ac:picMkLst>
            <pc:docMk/>
            <pc:sldMk cId="581143847" sldId="299"/>
            <ac:picMk id="24" creationId="{44DFD4F1-FDB9-1946-1C43-F52BA62A8644}"/>
          </ac:picMkLst>
        </pc:picChg>
        <pc:picChg chg="add del mod">
          <ac:chgData name="Lucie Taylor" userId="5e95e8f97bd5ee9f" providerId="LiveId" clId="{A357028D-F169-4119-84D5-D8497DAC1E2B}" dt="2023-04-02T19:22:14.069" v="1328" actId="478"/>
          <ac:picMkLst>
            <pc:docMk/>
            <pc:sldMk cId="581143847" sldId="299"/>
            <ac:picMk id="2050" creationId="{9BE91E25-636E-A081-0C34-270FAA833604}"/>
          </ac:picMkLst>
        </pc:picChg>
        <pc:picChg chg="add mod">
          <ac:chgData name="Lucie Taylor" userId="5e95e8f97bd5ee9f" providerId="LiveId" clId="{A357028D-F169-4119-84D5-D8497DAC1E2B}" dt="2023-04-02T19:26:01.967" v="1407" actId="1076"/>
          <ac:picMkLst>
            <pc:docMk/>
            <pc:sldMk cId="581143847" sldId="299"/>
            <ac:picMk id="2052" creationId="{533AC9F5-A603-50AE-84DA-16C672CCCDD6}"/>
          </ac:picMkLst>
        </pc:picChg>
      </pc:sldChg>
      <pc:sldChg chg="del">
        <pc:chgData name="Lucie Taylor" userId="5e95e8f97bd5ee9f" providerId="LiveId" clId="{A357028D-F169-4119-84D5-D8497DAC1E2B}" dt="2023-04-02T18:31:59.349" v="240" actId="47"/>
        <pc:sldMkLst>
          <pc:docMk/>
          <pc:sldMk cId="1739932792" sldId="299"/>
        </pc:sldMkLst>
      </pc:sldChg>
      <pc:sldChg chg="addSp modSp new mod">
        <pc:chgData name="Lucie Taylor" userId="5e95e8f97bd5ee9f" providerId="LiveId" clId="{A357028D-F169-4119-84D5-D8497DAC1E2B}" dt="2023-04-02T20:00:00.981" v="2616" actId="207"/>
        <pc:sldMkLst>
          <pc:docMk/>
          <pc:sldMk cId="3832655107" sldId="300"/>
        </pc:sldMkLst>
        <pc:spChg chg="add mod">
          <ac:chgData name="Lucie Taylor" userId="5e95e8f97bd5ee9f" providerId="LiveId" clId="{A357028D-F169-4119-84D5-D8497DAC1E2B}" dt="2023-04-02T19:52:51.075" v="2282" actId="1076"/>
          <ac:spMkLst>
            <pc:docMk/>
            <pc:sldMk cId="3832655107" sldId="300"/>
            <ac:spMk id="5" creationId="{3BDE589F-DC0F-2F89-3FBB-CFB726B8B19A}"/>
          </ac:spMkLst>
        </pc:spChg>
        <pc:spChg chg="add mod">
          <ac:chgData name="Lucie Taylor" userId="5e95e8f97bd5ee9f" providerId="LiveId" clId="{A357028D-F169-4119-84D5-D8497DAC1E2B}" dt="2023-04-02T19:52:46.424" v="2280" actId="1076"/>
          <ac:spMkLst>
            <pc:docMk/>
            <pc:sldMk cId="3832655107" sldId="300"/>
            <ac:spMk id="6" creationId="{32F789A3-9268-159C-8846-1D6E39186914}"/>
          </ac:spMkLst>
        </pc:spChg>
        <pc:spChg chg="add mod">
          <ac:chgData name="Lucie Taylor" userId="5e95e8f97bd5ee9f" providerId="LiveId" clId="{A357028D-F169-4119-84D5-D8497DAC1E2B}" dt="2023-04-02T19:55:30.688" v="2343" actId="1076"/>
          <ac:spMkLst>
            <pc:docMk/>
            <pc:sldMk cId="3832655107" sldId="300"/>
            <ac:spMk id="7" creationId="{A07C3160-E2DB-5947-AF5E-E1B7F4897181}"/>
          </ac:spMkLst>
        </pc:spChg>
        <pc:spChg chg="add mod">
          <ac:chgData name="Lucie Taylor" userId="5e95e8f97bd5ee9f" providerId="LiveId" clId="{A357028D-F169-4119-84D5-D8497DAC1E2B}" dt="2023-04-02T19:55:37.473" v="2344" actId="1076"/>
          <ac:spMkLst>
            <pc:docMk/>
            <pc:sldMk cId="3832655107" sldId="300"/>
            <ac:spMk id="8" creationId="{7E52FF5D-53BF-A2FC-E667-A4903105CDE1}"/>
          </ac:spMkLst>
        </pc:spChg>
        <pc:spChg chg="add mod">
          <ac:chgData name="Lucie Taylor" userId="5e95e8f97bd5ee9f" providerId="LiveId" clId="{A357028D-F169-4119-84D5-D8497DAC1E2B}" dt="2023-04-02T19:53:21.328" v="2295" actId="20577"/>
          <ac:spMkLst>
            <pc:docMk/>
            <pc:sldMk cId="3832655107" sldId="300"/>
            <ac:spMk id="11" creationId="{6D2CC7BF-67D3-7720-02B6-A65324C8D8B5}"/>
          </ac:spMkLst>
        </pc:spChg>
        <pc:spChg chg="add mod">
          <ac:chgData name="Lucie Taylor" userId="5e95e8f97bd5ee9f" providerId="LiveId" clId="{A357028D-F169-4119-84D5-D8497DAC1E2B}" dt="2023-04-02T19:59:39.069" v="2611" actId="1076"/>
          <ac:spMkLst>
            <pc:docMk/>
            <pc:sldMk cId="3832655107" sldId="300"/>
            <ac:spMk id="12" creationId="{AFCF264C-4672-337D-15C6-9471640C2CC1}"/>
          </ac:spMkLst>
        </pc:spChg>
        <pc:spChg chg="add mod">
          <ac:chgData name="Lucie Taylor" userId="5e95e8f97bd5ee9f" providerId="LiveId" clId="{A357028D-F169-4119-84D5-D8497DAC1E2B}" dt="2023-04-02T19:59:56.275" v="2615" actId="207"/>
          <ac:spMkLst>
            <pc:docMk/>
            <pc:sldMk cId="3832655107" sldId="300"/>
            <ac:spMk id="14" creationId="{60E6381F-739F-EA8D-F8C0-A19080C622CC}"/>
          </ac:spMkLst>
        </pc:spChg>
        <pc:spChg chg="add mod">
          <ac:chgData name="Lucie Taylor" userId="5e95e8f97bd5ee9f" providerId="LiveId" clId="{A357028D-F169-4119-84D5-D8497DAC1E2B}" dt="2023-04-02T20:00:00.981" v="2616" actId="207"/>
          <ac:spMkLst>
            <pc:docMk/>
            <pc:sldMk cId="3832655107" sldId="300"/>
            <ac:spMk id="15" creationId="{3C7B4F18-8F3A-491C-E717-132182BB7D3E}"/>
          </ac:spMkLst>
        </pc:spChg>
        <pc:picChg chg="add mod">
          <ac:chgData name="Lucie Taylor" userId="5e95e8f97bd5ee9f" providerId="LiveId" clId="{A357028D-F169-4119-84D5-D8497DAC1E2B}" dt="2023-04-02T19:49:38.993" v="2173" actId="1076"/>
          <ac:picMkLst>
            <pc:docMk/>
            <pc:sldMk cId="3832655107" sldId="300"/>
            <ac:picMk id="3" creationId="{A2120B75-AF09-71D8-A732-4610A932CCC0}"/>
          </ac:picMkLst>
        </pc:picChg>
        <pc:picChg chg="add mod ord modCrop">
          <ac:chgData name="Lucie Taylor" userId="5e95e8f97bd5ee9f" providerId="LiveId" clId="{A357028D-F169-4119-84D5-D8497DAC1E2B}" dt="2023-04-02T19:52:05.783" v="2271" actId="14100"/>
          <ac:picMkLst>
            <pc:docMk/>
            <pc:sldMk cId="3832655107" sldId="300"/>
            <ac:picMk id="4" creationId="{D79943E5-A955-9437-BDF1-932BA132EF62}"/>
          </ac:picMkLst>
        </pc:picChg>
        <pc:picChg chg="add mod">
          <ac:chgData name="Lucie Taylor" userId="5e95e8f97bd5ee9f" providerId="LiveId" clId="{A357028D-F169-4119-84D5-D8497DAC1E2B}" dt="2023-04-02T19:59:41.681" v="2612" actId="1076"/>
          <ac:picMkLst>
            <pc:docMk/>
            <pc:sldMk cId="3832655107" sldId="300"/>
            <ac:picMk id="13" creationId="{B149FE64-0DC0-BB3D-5C19-82175B5E1731}"/>
          </ac:picMkLst>
        </pc:picChg>
        <pc:cxnChg chg="add mod">
          <ac:chgData name="Lucie Taylor" userId="5e95e8f97bd5ee9f" providerId="LiveId" clId="{A357028D-F169-4119-84D5-D8497DAC1E2B}" dt="2023-04-02T19:55:43.215" v="2345" actId="1076"/>
          <ac:cxnSpMkLst>
            <pc:docMk/>
            <pc:sldMk cId="3832655107" sldId="300"/>
            <ac:cxnSpMk id="10" creationId="{043740D2-F74A-36E0-BAAE-6F1871B35EB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2778531" y="96200"/>
            <a:ext cx="393373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B4 Bioenergetics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581FE-2206-58EE-ACFA-6DDEAE3D63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11" b="24661"/>
          <a:stretch/>
        </p:blipFill>
        <p:spPr>
          <a:xfrm>
            <a:off x="457132" y="402433"/>
            <a:ext cx="6000750" cy="1615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CD699-31DB-CBEA-A6C1-B39FD134E945}"/>
              </a:ext>
            </a:extLst>
          </p:cNvPr>
          <p:cNvSpPr txBox="1"/>
          <p:nvPr/>
        </p:nvSpPr>
        <p:spPr>
          <a:xfrm>
            <a:off x="252544" y="339334"/>
            <a:ext cx="222068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photosynthesis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93B6D-2457-4564-757F-6CCE438DB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1" y="2160288"/>
            <a:ext cx="7788057" cy="36389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5AD73D-A90B-19D1-3300-D61F7467B834}"/>
              </a:ext>
            </a:extLst>
          </p:cNvPr>
          <p:cNvSpPr/>
          <p:nvPr/>
        </p:nvSpPr>
        <p:spPr>
          <a:xfrm>
            <a:off x="4216946" y="4170418"/>
            <a:ext cx="1056903" cy="6412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E8D65ED-8D09-E119-78B0-3D4F23A0FDDC}"/>
              </a:ext>
            </a:extLst>
          </p:cNvPr>
          <p:cNvSpPr/>
          <p:nvPr/>
        </p:nvSpPr>
        <p:spPr>
          <a:xfrm>
            <a:off x="3157691" y="5195458"/>
            <a:ext cx="1723068" cy="1476679"/>
          </a:xfrm>
          <a:prstGeom prst="wedgeRectCallout">
            <a:avLst>
              <a:gd name="adj1" fmla="val 56809"/>
              <a:gd name="adj2" fmla="val -749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Test a leaf for starch using iodine – starch turns blue-black</a:t>
            </a:r>
          </a:p>
        </p:txBody>
      </p:sp>
      <p:pic>
        <p:nvPicPr>
          <p:cNvPr id="1026" name="Picture 2" descr="Starch Test Experiment | Science-stein Secondary School Science">
            <a:extLst>
              <a:ext uri="{FF2B5EF4-FFF2-40B4-BE49-F238E27FC236}">
                <a16:creationId xmlns:a16="http://schemas.microsoft.com/office/drawing/2014/main" id="{9176CB44-2E4A-F03B-704A-B25FE54D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0" y="4811645"/>
            <a:ext cx="3807916" cy="17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DE284E-78F7-C4D9-53D0-3341D9799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516" y="0"/>
            <a:ext cx="1801215" cy="1279811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D25486C-9422-FD73-EFA4-BCD3F89E5FF3}"/>
              </a:ext>
            </a:extLst>
          </p:cNvPr>
          <p:cNvSpPr/>
          <p:nvPr/>
        </p:nvSpPr>
        <p:spPr>
          <a:xfrm>
            <a:off x="6973499" y="1239586"/>
            <a:ext cx="2021484" cy="1022606"/>
          </a:xfrm>
          <a:prstGeom prst="wedgeRectCallout">
            <a:avLst>
              <a:gd name="adj1" fmla="val 4377"/>
              <a:gd name="adj2" fmla="val -9393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Leaf has a large surface area to absorb lots of light</a:t>
            </a:r>
          </a:p>
        </p:txBody>
      </p:sp>
    </p:spTree>
    <p:extLst>
      <p:ext uri="{BB962C8B-B14F-4D97-AF65-F5344CB8AC3E}">
        <p14:creationId xmlns:p14="http://schemas.microsoft.com/office/powerpoint/2010/main" val="268913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BEEA5-D664-4867-F097-1513A0716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" t="26900" b="3422"/>
          <a:stretch/>
        </p:blipFill>
        <p:spPr>
          <a:xfrm>
            <a:off x="2238495" y="0"/>
            <a:ext cx="6246423" cy="2986042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666D257-CB11-7342-A476-4F5D6A5159E7}"/>
              </a:ext>
            </a:extLst>
          </p:cNvPr>
          <p:cNvSpPr/>
          <p:nvPr/>
        </p:nvSpPr>
        <p:spPr>
          <a:xfrm>
            <a:off x="2719454" y="1639244"/>
            <a:ext cx="1448790" cy="676893"/>
          </a:xfrm>
          <a:prstGeom prst="wedgeRectCallout">
            <a:avLst>
              <a:gd name="adj1" fmla="val -39978"/>
              <a:gd name="adj2" fmla="val -77850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Light is the limiting factor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5673564-A1CD-4493-9079-814AB477F4C7}"/>
              </a:ext>
            </a:extLst>
          </p:cNvPr>
          <p:cNvSpPr/>
          <p:nvPr/>
        </p:nvSpPr>
        <p:spPr>
          <a:xfrm>
            <a:off x="2808514" y="140434"/>
            <a:ext cx="1448790" cy="676893"/>
          </a:xfrm>
          <a:prstGeom prst="wedgeRectCallout">
            <a:avLst>
              <a:gd name="adj1" fmla="val 5005"/>
              <a:gd name="adj2" fmla="val 87061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Another factor: CO</a:t>
            </a:r>
            <a:r>
              <a:rPr lang="en-GB" sz="1600" baseline="-25000" dirty="0">
                <a:solidFill>
                  <a:schemeClr val="tx1"/>
                </a:solidFill>
              </a:rPr>
              <a:t>2</a:t>
            </a:r>
            <a:r>
              <a:rPr lang="en-GB" sz="1600" dirty="0">
                <a:solidFill>
                  <a:schemeClr val="tx1"/>
                </a:solidFill>
              </a:rPr>
              <a:t>, temperature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CEC1441-263E-5705-2373-715FA57B0791}"/>
              </a:ext>
            </a:extLst>
          </p:cNvPr>
          <p:cNvSpPr/>
          <p:nvPr/>
        </p:nvSpPr>
        <p:spPr>
          <a:xfrm>
            <a:off x="4880760" y="1724458"/>
            <a:ext cx="1448790" cy="676893"/>
          </a:xfrm>
          <a:prstGeom prst="wedgeRectCallout">
            <a:avLst>
              <a:gd name="adj1" fmla="val -45716"/>
              <a:gd name="adj2" fmla="val -813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</a:t>
            </a:r>
            <a:r>
              <a:rPr lang="en-GB" sz="1600" baseline="-25000" dirty="0">
                <a:solidFill>
                  <a:schemeClr val="tx1"/>
                </a:solidFill>
              </a:rPr>
              <a:t>2</a:t>
            </a:r>
            <a:r>
              <a:rPr lang="en-GB" sz="1600" dirty="0">
                <a:solidFill>
                  <a:schemeClr val="tx1"/>
                </a:solidFill>
              </a:rPr>
              <a:t> is the limiting factor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44F56F8-5BDF-2AB4-FC93-E83C2AC7D908}"/>
              </a:ext>
            </a:extLst>
          </p:cNvPr>
          <p:cNvSpPr/>
          <p:nvPr/>
        </p:nvSpPr>
        <p:spPr>
          <a:xfrm>
            <a:off x="4821384" y="210853"/>
            <a:ext cx="1448790" cy="676893"/>
          </a:xfrm>
          <a:prstGeom prst="wedgeRectCallout">
            <a:avLst>
              <a:gd name="adj1" fmla="val 907"/>
              <a:gd name="adj2" fmla="val 8530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Another factor: light, temperature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0129834-0603-6C06-C67F-DBD5D0FC4762}"/>
              </a:ext>
            </a:extLst>
          </p:cNvPr>
          <p:cNvSpPr/>
          <p:nvPr/>
        </p:nvSpPr>
        <p:spPr>
          <a:xfrm>
            <a:off x="7736771" y="184199"/>
            <a:ext cx="1294415" cy="596552"/>
          </a:xfrm>
          <a:prstGeom prst="wedgeRectCallout">
            <a:avLst>
              <a:gd name="adj1" fmla="val -70806"/>
              <a:gd name="adj2" fmla="val 4903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Optimum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AFE8C-31EC-74DD-D5B6-0C7B633F43E6}"/>
              </a:ext>
            </a:extLst>
          </p:cNvPr>
          <p:cNvSpPr txBox="1"/>
          <p:nvPr/>
        </p:nvSpPr>
        <p:spPr>
          <a:xfrm>
            <a:off x="611581" y="75994"/>
            <a:ext cx="13894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Learn these graphs!!!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295A50-1BB1-6818-EDE1-D1D07F0B8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42"/>
          <a:stretch/>
        </p:blipFill>
        <p:spPr>
          <a:xfrm>
            <a:off x="29688" y="3112626"/>
            <a:ext cx="5403273" cy="3734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614EF7-22B5-C482-D5DF-EE8C1723671D}"/>
              </a:ext>
            </a:extLst>
          </p:cNvPr>
          <p:cNvSpPr txBox="1"/>
          <p:nvPr/>
        </p:nvSpPr>
        <p:spPr>
          <a:xfrm>
            <a:off x="356265" y="3123507"/>
            <a:ext cx="321820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Light intensity = 1/distance</a:t>
            </a:r>
            <a:r>
              <a:rPr lang="en-GB" sz="20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CA30327-EAE2-7A52-1EF9-492EF9E54331}"/>
              </a:ext>
            </a:extLst>
          </p:cNvPr>
          <p:cNvSpPr/>
          <p:nvPr/>
        </p:nvSpPr>
        <p:spPr>
          <a:xfrm>
            <a:off x="421581" y="2154685"/>
            <a:ext cx="1579409" cy="843598"/>
          </a:xfrm>
          <a:prstGeom prst="wedgeRectCallout">
            <a:avLst>
              <a:gd name="adj1" fmla="val 62920"/>
              <a:gd name="adj2" fmla="val 691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Learn this equation!!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302DE-2AD3-548F-343A-0C9EC33341D7}"/>
              </a:ext>
            </a:extLst>
          </p:cNvPr>
          <p:cNvSpPr txBox="1"/>
          <p:nvPr/>
        </p:nvSpPr>
        <p:spPr>
          <a:xfrm>
            <a:off x="5432961" y="3100385"/>
            <a:ext cx="3711039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Independent variable – light intensity</a:t>
            </a:r>
          </a:p>
          <a:p>
            <a:endParaRPr lang="en-GB" dirty="0"/>
          </a:p>
          <a:p>
            <a:r>
              <a:rPr lang="en-GB" dirty="0"/>
              <a:t>Dependent – </a:t>
            </a:r>
            <a:r>
              <a:rPr lang="en-GB" b="1" u="sng" dirty="0"/>
              <a:t>volume</a:t>
            </a:r>
            <a:r>
              <a:rPr lang="en-GB" dirty="0"/>
              <a:t> of gas in </a:t>
            </a:r>
            <a:r>
              <a:rPr lang="en-GB" b="1" u="sng" dirty="0"/>
              <a:t>1 minute</a:t>
            </a:r>
          </a:p>
          <a:p>
            <a:endParaRPr lang="en-GB" b="1" u="sng" dirty="0"/>
          </a:p>
          <a:p>
            <a:r>
              <a:rPr lang="en-GB" dirty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Length</a:t>
            </a:r>
            <a:r>
              <a:rPr lang="en-GB" dirty="0"/>
              <a:t> of pondweed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Type</a:t>
            </a:r>
            <a:r>
              <a:rPr lang="en-GB" dirty="0"/>
              <a:t> of pondweed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volume</a:t>
            </a:r>
            <a:r>
              <a:rPr lang="en-GB" dirty="0"/>
              <a:t> of solution </a:t>
            </a:r>
          </a:p>
          <a:p>
            <a:endParaRPr lang="en-GB" b="1" u="sng" dirty="0"/>
          </a:p>
          <a:p>
            <a:r>
              <a:rPr lang="en-GB" b="1" u="sng" dirty="0"/>
              <a:t>You can count the number of bubbles produced in 1 minute, but using a gas syringe is more accurate</a:t>
            </a:r>
          </a:p>
        </p:txBody>
      </p:sp>
    </p:spTree>
    <p:extLst>
      <p:ext uri="{BB962C8B-B14F-4D97-AF65-F5344CB8AC3E}">
        <p14:creationId xmlns:p14="http://schemas.microsoft.com/office/powerpoint/2010/main" val="19375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6A0FBF-3816-A9E3-515C-F99EF591EBBB}"/>
              </a:ext>
            </a:extLst>
          </p:cNvPr>
          <p:cNvSpPr txBox="1"/>
          <p:nvPr/>
        </p:nvSpPr>
        <p:spPr>
          <a:xfrm>
            <a:off x="324468" y="138501"/>
            <a:ext cx="297476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Respiration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CB73B520-7067-4656-5775-267D4DE80410}"/>
              </a:ext>
            </a:extLst>
          </p:cNvPr>
          <p:cNvSpPr/>
          <p:nvPr/>
        </p:nvSpPr>
        <p:spPr>
          <a:xfrm>
            <a:off x="148444" y="492827"/>
            <a:ext cx="2838202" cy="9850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Energy is </a:t>
            </a:r>
            <a:r>
              <a:rPr lang="en-GB" b="1" u="sng" dirty="0">
                <a:solidFill>
                  <a:srgbClr val="FF0000"/>
                </a:solidFill>
              </a:rPr>
              <a:t>released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F5829F-EC87-5AE2-F796-6223CB9973DF}"/>
              </a:ext>
            </a:extLst>
          </p:cNvPr>
          <p:cNvSpPr/>
          <p:nvPr/>
        </p:nvSpPr>
        <p:spPr>
          <a:xfrm>
            <a:off x="145286" y="1725161"/>
            <a:ext cx="3695329" cy="5106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Aerobic (Animal, plant and yeast)</a:t>
            </a:r>
          </a:p>
        </p:txBody>
      </p:sp>
      <p:pic>
        <p:nvPicPr>
          <p:cNvPr id="2052" name="Picture 4" descr="B4 G) Respiration – AQA Combined Science Trilogy - Elevise">
            <a:extLst>
              <a:ext uri="{FF2B5EF4-FFF2-40B4-BE49-F238E27FC236}">
                <a16:creationId xmlns:a16="http://schemas.microsoft.com/office/drawing/2014/main" id="{533AC9F5-A603-50AE-84DA-16C672CC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" y="2372431"/>
            <a:ext cx="3708142" cy="9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056B2-3481-A5BF-C85D-D36924A3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6" y="3524426"/>
            <a:ext cx="3143250" cy="145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DAB4ED-EB06-2784-CF6D-B49906F66546}"/>
              </a:ext>
            </a:extLst>
          </p:cNvPr>
          <p:cNvSpPr txBox="1"/>
          <p:nvPr/>
        </p:nvSpPr>
        <p:spPr>
          <a:xfrm>
            <a:off x="324468" y="5280900"/>
            <a:ext cx="346969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*Need oxygen</a:t>
            </a:r>
          </a:p>
          <a:p>
            <a:r>
              <a:rPr lang="en-GB" sz="2400" dirty="0"/>
              <a:t>* Occurs in mitochondria</a:t>
            </a:r>
          </a:p>
          <a:p>
            <a:r>
              <a:rPr lang="en-GB" sz="2400" b="1" u="sng" dirty="0">
                <a:solidFill>
                  <a:srgbClr val="FF0000"/>
                </a:solidFill>
              </a:rPr>
              <a:t>Releases</a:t>
            </a:r>
            <a:r>
              <a:rPr lang="en-GB" sz="2400" dirty="0"/>
              <a:t> a lot of energy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56CAE3-4A2E-CE6B-1C7B-4DFE7A32B257}"/>
              </a:ext>
            </a:extLst>
          </p:cNvPr>
          <p:cNvSpPr/>
          <p:nvPr/>
        </p:nvSpPr>
        <p:spPr>
          <a:xfrm>
            <a:off x="39460" y="1577100"/>
            <a:ext cx="3906982" cy="5142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8629C-6044-9429-5511-4C505BB3C046}"/>
              </a:ext>
            </a:extLst>
          </p:cNvPr>
          <p:cNvSpPr/>
          <p:nvPr/>
        </p:nvSpPr>
        <p:spPr>
          <a:xfrm>
            <a:off x="3946441" y="424244"/>
            <a:ext cx="5130203" cy="3004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DAD596-229E-DCA0-484B-ADF12D2A8F54}"/>
              </a:ext>
            </a:extLst>
          </p:cNvPr>
          <p:cNvSpPr/>
          <p:nvPr/>
        </p:nvSpPr>
        <p:spPr>
          <a:xfrm>
            <a:off x="4052269" y="505352"/>
            <a:ext cx="3143250" cy="5106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Anaerobic (Animal)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258435-9F25-0537-87CE-652585671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13" y="1671992"/>
            <a:ext cx="3143250" cy="942975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15C62B7-D527-6014-87B0-C2821FCC104F}"/>
              </a:ext>
            </a:extLst>
          </p:cNvPr>
          <p:cNvSpPr/>
          <p:nvPr/>
        </p:nvSpPr>
        <p:spPr>
          <a:xfrm>
            <a:off x="7508364" y="1242623"/>
            <a:ext cx="1490351" cy="1137397"/>
          </a:xfrm>
          <a:prstGeom prst="wedgeRectCallout">
            <a:avLst>
              <a:gd name="adj1" fmla="val -71032"/>
              <a:gd name="adj2" fmla="val 3222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Lactic acid causes muscle fatigue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1CADC-B9C8-BAD6-ECD0-5FF9265DCE3E}"/>
              </a:ext>
            </a:extLst>
          </p:cNvPr>
          <p:cNvSpPr txBox="1"/>
          <p:nvPr/>
        </p:nvSpPr>
        <p:spPr>
          <a:xfrm>
            <a:off x="4240946" y="2541652"/>
            <a:ext cx="466725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Oxygen debt – amount of oxygen required to break down lactic acid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EC2DC-0599-D90C-1A68-1D35F60B64F4}"/>
              </a:ext>
            </a:extLst>
          </p:cNvPr>
          <p:cNvSpPr txBox="1"/>
          <p:nvPr/>
        </p:nvSpPr>
        <p:spPr>
          <a:xfrm>
            <a:off x="4647612" y="1192428"/>
            <a:ext cx="195256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 oxygen!!!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04D4C2-83E7-5A91-05BB-504F02417169}"/>
              </a:ext>
            </a:extLst>
          </p:cNvPr>
          <p:cNvSpPr/>
          <p:nvPr/>
        </p:nvSpPr>
        <p:spPr>
          <a:xfrm>
            <a:off x="3946441" y="3627768"/>
            <a:ext cx="5130203" cy="3004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1B85C1-019A-BDCE-0D72-A8441AB78F43}"/>
              </a:ext>
            </a:extLst>
          </p:cNvPr>
          <p:cNvSpPr/>
          <p:nvPr/>
        </p:nvSpPr>
        <p:spPr>
          <a:xfrm>
            <a:off x="4052269" y="3708876"/>
            <a:ext cx="1995664" cy="942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Anaerobic (Plant and Yeast)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126C0-D849-0E7C-6040-982A2F8A3DB7}"/>
              </a:ext>
            </a:extLst>
          </p:cNvPr>
          <p:cNvSpPr txBox="1"/>
          <p:nvPr/>
        </p:nvSpPr>
        <p:spPr>
          <a:xfrm>
            <a:off x="4207113" y="4955175"/>
            <a:ext cx="195256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No oxygen!!!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CF30BE-3DBE-249A-B051-13DD196A0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755" y="5689549"/>
            <a:ext cx="4838700" cy="942975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0CAE69F0-A286-1640-5475-83E83D54E709}"/>
              </a:ext>
            </a:extLst>
          </p:cNvPr>
          <p:cNvSpPr/>
          <p:nvPr/>
        </p:nvSpPr>
        <p:spPr>
          <a:xfrm>
            <a:off x="6308605" y="4651850"/>
            <a:ext cx="2690110" cy="1083355"/>
          </a:xfrm>
          <a:prstGeom prst="wedgeRectCallout">
            <a:avLst>
              <a:gd name="adj1" fmla="val -69031"/>
              <a:gd name="adj2" fmla="val 422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process is called </a:t>
            </a:r>
            <a:r>
              <a:rPr lang="en-GB" b="1" u="sng" dirty="0">
                <a:solidFill>
                  <a:schemeClr val="tx1"/>
                </a:solidFill>
              </a:rPr>
              <a:t>fermentation</a:t>
            </a:r>
            <a:r>
              <a:rPr lang="en-GB" dirty="0">
                <a:solidFill>
                  <a:schemeClr val="tx1"/>
                </a:solidFill>
              </a:rPr>
              <a:t> and is used to make bread and wine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A5B342-C976-3956-72A9-7D4F9B7CC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939" y="3704096"/>
            <a:ext cx="827871" cy="827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DFD4F1-FDB9-1946-1C43-F52BA62A86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852" b="15752"/>
          <a:stretch/>
        </p:blipFill>
        <p:spPr>
          <a:xfrm>
            <a:off x="7508364" y="3734241"/>
            <a:ext cx="1071563" cy="7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4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20B75-AF09-71D8-A732-4610A932C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6" y="452073"/>
            <a:ext cx="1889078" cy="1600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E589F-DC0F-2F89-3FBB-CFB726B8B19A}"/>
              </a:ext>
            </a:extLst>
          </p:cNvPr>
          <p:cNvSpPr txBox="1"/>
          <p:nvPr/>
        </p:nvSpPr>
        <p:spPr>
          <a:xfrm>
            <a:off x="179064" y="33577"/>
            <a:ext cx="297476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Effects of 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789A3-9268-159C-8846-1D6E39186914}"/>
              </a:ext>
            </a:extLst>
          </p:cNvPr>
          <p:cNvSpPr txBox="1"/>
          <p:nvPr/>
        </p:nvSpPr>
        <p:spPr>
          <a:xfrm>
            <a:off x="2170205" y="590277"/>
            <a:ext cx="229892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At rest: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Respiration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Glucose and oxygen still required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C3160-E2DB-5947-AF5E-E1B7F4897181}"/>
              </a:ext>
            </a:extLst>
          </p:cNvPr>
          <p:cNvSpPr txBox="1"/>
          <p:nvPr/>
        </p:nvSpPr>
        <p:spPr>
          <a:xfrm>
            <a:off x="1127210" y="2805237"/>
            <a:ext cx="3341918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Exercise: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 </a:t>
            </a:r>
            <a:r>
              <a:rPr lang="en-GB" dirty="0"/>
              <a:t>respiration occurs – </a:t>
            </a:r>
            <a:r>
              <a:rPr lang="en-GB" b="1" u="sng" dirty="0"/>
              <a:t>rate of respiration increases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</a:t>
            </a:r>
            <a:r>
              <a:rPr lang="en-GB" dirty="0"/>
              <a:t> glucose and oxygen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Heart rate increases</a:t>
            </a:r>
            <a:r>
              <a:rPr lang="en-GB" dirty="0"/>
              <a:t> – to transport </a:t>
            </a:r>
            <a:r>
              <a:rPr lang="en-GB" b="1" u="sng" dirty="0"/>
              <a:t>more</a:t>
            </a:r>
            <a:r>
              <a:rPr lang="en-GB" dirty="0"/>
              <a:t> oxygen and glucose to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Breathing rate</a:t>
            </a:r>
            <a:r>
              <a:rPr lang="en-GB" dirty="0"/>
              <a:t> </a:t>
            </a:r>
            <a:r>
              <a:rPr lang="en-GB" b="1" u="sng" dirty="0"/>
              <a:t>increases</a:t>
            </a:r>
            <a:r>
              <a:rPr lang="en-GB" dirty="0"/>
              <a:t> – take in </a:t>
            </a:r>
            <a:r>
              <a:rPr lang="en-GB" b="1" u="sng" dirty="0"/>
              <a:t>more </a:t>
            </a:r>
            <a:r>
              <a:rPr lang="en-GB" dirty="0"/>
              <a:t>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More </a:t>
            </a:r>
            <a:r>
              <a:rPr lang="en-GB" dirty="0"/>
              <a:t>energy to muscles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Anaerobic</a:t>
            </a:r>
            <a:r>
              <a:rPr lang="en-GB" dirty="0"/>
              <a:t> respiration will occur and </a:t>
            </a:r>
            <a:r>
              <a:rPr lang="en-GB" b="1" u="sng" dirty="0"/>
              <a:t>build up of lactic acid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43E5-A955-9437-BDF1-932BA132E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7"/>
          <a:stretch/>
        </p:blipFill>
        <p:spPr>
          <a:xfrm>
            <a:off x="0" y="3854250"/>
            <a:ext cx="1148475" cy="1428159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E52FF5D-53BF-A2FC-E667-A4903105CDE1}"/>
              </a:ext>
            </a:extLst>
          </p:cNvPr>
          <p:cNvSpPr/>
          <p:nvPr/>
        </p:nvSpPr>
        <p:spPr>
          <a:xfrm>
            <a:off x="1915023" y="1993101"/>
            <a:ext cx="510362" cy="85559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3740D2-F74A-36E0-BAAE-6F1871B35EB2}"/>
              </a:ext>
            </a:extLst>
          </p:cNvPr>
          <p:cNvCxnSpPr/>
          <p:nvPr/>
        </p:nvCxnSpPr>
        <p:spPr>
          <a:xfrm>
            <a:off x="4480556" y="26218"/>
            <a:ext cx="0" cy="6805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2CC7BF-67D3-7720-02B6-A65324C8D8B5}"/>
              </a:ext>
            </a:extLst>
          </p:cNvPr>
          <p:cNvSpPr txBox="1"/>
          <p:nvPr/>
        </p:nvSpPr>
        <p:spPr>
          <a:xfrm>
            <a:off x="5614664" y="82741"/>
            <a:ext cx="297476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Metabolism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CF264C-4672-337D-15C6-9471640C2CC1}"/>
              </a:ext>
            </a:extLst>
          </p:cNvPr>
          <p:cNvSpPr/>
          <p:nvPr/>
        </p:nvSpPr>
        <p:spPr>
          <a:xfrm>
            <a:off x="5101051" y="363499"/>
            <a:ext cx="3841223" cy="5400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the reactions in the organism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49FE64-0DC0-BB3D-5C19-82175B5E1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304" y="973181"/>
            <a:ext cx="4360171" cy="24525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E6381F-739F-EA8D-F8C0-A19080C622CC}"/>
              </a:ext>
            </a:extLst>
          </p:cNvPr>
          <p:cNvSpPr txBox="1"/>
          <p:nvPr/>
        </p:nvSpPr>
        <p:spPr>
          <a:xfrm>
            <a:off x="4586678" y="3447900"/>
            <a:ext cx="442961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Building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Making of starch from sugars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Making proteins from amino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Making fats from fatty acids and glycerol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B4F18-8F3A-491C-E717-132182BB7D3E}"/>
              </a:ext>
            </a:extLst>
          </p:cNvPr>
          <p:cNvSpPr txBox="1"/>
          <p:nvPr/>
        </p:nvSpPr>
        <p:spPr>
          <a:xfrm>
            <a:off x="4586677" y="4670352"/>
            <a:ext cx="4429611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Breaking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Breaking down starch into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Breaking down proteins into amino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Breaking down fats into fatty acids and glycerol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Breaking down lactic acid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respiration</a:t>
            </a:r>
          </a:p>
        </p:txBody>
      </p:sp>
    </p:spTree>
    <p:extLst>
      <p:ext uri="{BB962C8B-B14F-4D97-AF65-F5344CB8AC3E}">
        <p14:creationId xmlns:p14="http://schemas.microsoft.com/office/powerpoint/2010/main" val="383265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FAFEE5948F7498379436A3083735D" ma:contentTypeVersion="13" ma:contentTypeDescription="Create a new document." ma:contentTypeScope="" ma:versionID="d7c6184e42dbb3133a410879fab50c32">
  <xsd:schema xmlns:xsd="http://www.w3.org/2001/XMLSchema" xmlns:xs="http://www.w3.org/2001/XMLSchema" xmlns:p="http://schemas.microsoft.com/office/2006/metadata/properties" xmlns:ns2="1cdf4c38-b72f-4548-8198-7a80298f0ece" xmlns:ns3="ddccd504-f1a9-44a0-8626-46ffcf7db527" targetNamespace="http://schemas.microsoft.com/office/2006/metadata/properties" ma:root="true" ma:fieldsID="8acfad4a2dd0454af84950a406f40417" ns2:_="" ns3:_="">
    <xsd:import namespace="1cdf4c38-b72f-4548-8198-7a80298f0ece"/>
    <xsd:import namespace="ddccd504-f1a9-44a0-8626-46ffcf7db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c38-b72f-4548-8198-7a80298f0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d504-f1a9-44a0-8626-46ffcf7db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837EC9-23F6-44B1-AFB0-C2860955E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f4c38-b72f-4548-8198-7a80298f0ece"/>
    <ds:schemaRef ds:uri="ddccd504-f1a9-44a0-8626-46ffcf7db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290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21</cp:revision>
  <dcterms:created xsi:type="dcterms:W3CDTF">2021-06-18T06:27:02Z</dcterms:created>
  <dcterms:modified xsi:type="dcterms:W3CDTF">2023-04-02T20:00:03Z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0x010100726FAFEE5948F7498379436A3083735D</vt:lpwstr>
  </property>
</Properties>
</file>