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7" r:id="rId5"/>
    <p:sldId id="298" r:id="rId6"/>
    <p:sldId id="299" r:id="rId7"/>
    <p:sldId id="300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F1"/>
    <a:srgbClr val="2AF1F6"/>
    <a:srgbClr val="D8C0FC"/>
    <a:srgbClr val="9BFBFD"/>
    <a:srgbClr val="8CF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0C7D7-F567-4AC4-A7E8-2F1FAF1CD116}" v="68" dt="2023-04-02T22:14:24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80" y="-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BE60C7D7-F567-4AC4-A7E8-2F1FAF1CD116}"/>
    <pc:docChg chg="undo custSel addSld delSld modSld">
      <pc:chgData name="Lucie Taylor" userId="5e95e8f97bd5ee9f" providerId="LiveId" clId="{BE60C7D7-F567-4AC4-A7E8-2F1FAF1CD116}" dt="2023-04-02T22:16:31.363" v="4276" actId="207"/>
      <pc:docMkLst>
        <pc:docMk/>
      </pc:docMkLst>
      <pc:sldChg chg="addSp delSp modSp mod">
        <pc:chgData name="Lucie Taylor" userId="5e95e8f97bd5ee9f" providerId="LiveId" clId="{BE60C7D7-F567-4AC4-A7E8-2F1FAF1CD116}" dt="2023-04-02T22:13:37.328" v="4178" actId="14100"/>
        <pc:sldMkLst>
          <pc:docMk/>
          <pc:sldMk cId="2689130898" sldId="297"/>
        </pc:sldMkLst>
        <pc:spChg chg="mod">
          <ac:chgData name="Lucie Taylor" userId="5e95e8f97bd5ee9f" providerId="LiveId" clId="{BE60C7D7-F567-4AC4-A7E8-2F1FAF1CD116}" dt="2023-04-02T20:20:11.174" v="22" actId="20577"/>
          <ac:spMkLst>
            <pc:docMk/>
            <pc:sldMk cId="2689130898" sldId="297"/>
            <ac:spMk id="2" creationId="{AEDE25C2-3AC9-EAC0-89B3-2BEF2BA84C46}"/>
          </ac:spMkLst>
        </pc:spChg>
        <pc:spChg chg="add mod">
          <ac:chgData name="Lucie Taylor" userId="5e95e8f97bd5ee9f" providerId="LiveId" clId="{BE60C7D7-F567-4AC4-A7E8-2F1FAF1CD116}" dt="2023-04-02T20:30:19.254" v="463" actId="20577"/>
          <ac:spMkLst>
            <pc:docMk/>
            <pc:sldMk cId="2689130898" sldId="297"/>
            <ac:spMk id="4" creationId="{4A5B565E-CBA6-3357-CF89-B27F6D50D00F}"/>
          </ac:spMkLst>
        </pc:spChg>
        <pc:spChg chg="del">
          <ac:chgData name="Lucie Taylor" userId="5e95e8f97bd5ee9f" providerId="LiveId" clId="{BE60C7D7-F567-4AC4-A7E8-2F1FAF1CD116}" dt="2023-04-02T20:20:18.015" v="24" actId="478"/>
          <ac:spMkLst>
            <pc:docMk/>
            <pc:sldMk cId="2689130898" sldId="297"/>
            <ac:spMk id="7" creationId="{07DCD699-31DB-CBEA-A6C1-B39FD134E945}"/>
          </ac:spMkLst>
        </pc:spChg>
        <pc:spChg chg="del">
          <ac:chgData name="Lucie Taylor" userId="5e95e8f97bd5ee9f" providerId="LiveId" clId="{BE60C7D7-F567-4AC4-A7E8-2F1FAF1CD116}" dt="2023-04-02T20:20:14.810" v="23" actId="478"/>
          <ac:spMkLst>
            <pc:docMk/>
            <pc:sldMk cId="2689130898" sldId="297"/>
            <ac:spMk id="9" creationId="{FC5AD73D-A90B-19D1-3300-D61F7467B834}"/>
          </ac:spMkLst>
        </pc:spChg>
        <pc:spChg chg="del">
          <ac:chgData name="Lucie Taylor" userId="5e95e8f97bd5ee9f" providerId="LiveId" clId="{BE60C7D7-F567-4AC4-A7E8-2F1FAF1CD116}" dt="2023-04-02T20:20:14.810" v="23" actId="478"/>
          <ac:spMkLst>
            <pc:docMk/>
            <pc:sldMk cId="2689130898" sldId="297"/>
            <ac:spMk id="10" creationId="{6E8D65ED-8D09-E119-78B0-3D4F23A0FDDC}"/>
          </ac:spMkLst>
        </pc:spChg>
        <pc:spChg chg="del">
          <ac:chgData name="Lucie Taylor" userId="5e95e8f97bd5ee9f" providerId="LiveId" clId="{BE60C7D7-F567-4AC4-A7E8-2F1FAF1CD116}" dt="2023-04-02T20:20:18.015" v="24" actId="478"/>
          <ac:spMkLst>
            <pc:docMk/>
            <pc:sldMk cId="2689130898" sldId="297"/>
            <ac:spMk id="12" creationId="{1D25486C-9422-FD73-EFA4-BCD3F89E5FF3}"/>
          </ac:spMkLst>
        </pc:spChg>
        <pc:spChg chg="add mod">
          <ac:chgData name="Lucie Taylor" userId="5e95e8f97bd5ee9f" providerId="LiveId" clId="{BE60C7D7-F567-4AC4-A7E8-2F1FAF1CD116}" dt="2023-04-02T20:31:59.690" v="567" actId="1076"/>
          <ac:spMkLst>
            <pc:docMk/>
            <pc:sldMk cId="2689130898" sldId="297"/>
            <ac:spMk id="14" creationId="{BD901772-3920-73FE-7A6F-9D851AC607C0}"/>
          </ac:spMkLst>
        </pc:spChg>
        <pc:spChg chg="add mod">
          <ac:chgData name="Lucie Taylor" userId="5e95e8f97bd5ee9f" providerId="LiveId" clId="{BE60C7D7-F567-4AC4-A7E8-2F1FAF1CD116}" dt="2023-04-02T20:34:14.070" v="664" actId="207"/>
          <ac:spMkLst>
            <pc:docMk/>
            <pc:sldMk cId="2689130898" sldId="297"/>
            <ac:spMk id="15" creationId="{A70B97E3-E2FF-AA3E-F493-7C8F60025A02}"/>
          </ac:spMkLst>
        </pc:spChg>
        <pc:spChg chg="add mod">
          <ac:chgData name="Lucie Taylor" userId="5e95e8f97bd5ee9f" providerId="LiveId" clId="{BE60C7D7-F567-4AC4-A7E8-2F1FAF1CD116}" dt="2023-04-02T22:13:37.328" v="4178" actId="14100"/>
          <ac:spMkLst>
            <pc:docMk/>
            <pc:sldMk cId="2689130898" sldId="297"/>
            <ac:spMk id="16" creationId="{65F3CB85-8B6A-7A5C-A04D-0B7EF14087EE}"/>
          </ac:spMkLst>
        </pc:spChg>
        <pc:picChg chg="add mod">
          <ac:chgData name="Lucie Taylor" userId="5e95e8f97bd5ee9f" providerId="LiveId" clId="{BE60C7D7-F567-4AC4-A7E8-2F1FAF1CD116}" dt="2023-04-02T20:21:01.862" v="28" actId="14100"/>
          <ac:picMkLst>
            <pc:docMk/>
            <pc:sldMk cId="2689130898" sldId="297"/>
            <ac:picMk id="3" creationId="{9680A536-8C46-BD69-6938-CEFE3FACEBAB}"/>
          </ac:picMkLst>
        </pc:picChg>
        <pc:picChg chg="add mod">
          <ac:chgData name="Lucie Taylor" userId="5e95e8f97bd5ee9f" providerId="LiveId" clId="{BE60C7D7-F567-4AC4-A7E8-2F1FAF1CD116}" dt="2023-04-02T20:26:24.411" v="278" actId="14100"/>
          <ac:picMkLst>
            <pc:docMk/>
            <pc:sldMk cId="2689130898" sldId="297"/>
            <ac:picMk id="5" creationId="{8EA93D9D-64C3-CF05-772E-1DC7F344A0CA}"/>
          </ac:picMkLst>
        </pc:picChg>
        <pc:picChg chg="del">
          <ac:chgData name="Lucie Taylor" userId="5e95e8f97bd5ee9f" providerId="LiveId" clId="{BE60C7D7-F567-4AC4-A7E8-2F1FAF1CD116}" dt="2023-04-02T20:20:18.015" v="24" actId="478"/>
          <ac:picMkLst>
            <pc:docMk/>
            <pc:sldMk cId="2689130898" sldId="297"/>
            <ac:picMk id="6" creationId="{85B581FE-2206-58EE-ACFA-6DDEAE3D63E5}"/>
          </ac:picMkLst>
        </pc:picChg>
        <pc:picChg chg="del">
          <ac:chgData name="Lucie Taylor" userId="5e95e8f97bd5ee9f" providerId="LiveId" clId="{BE60C7D7-F567-4AC4-A7E8-2F1FAF1CD116}" dt="2023-04-02T20:20:14.810" v="23" actId="478"/>
          <ac:picMkLst>
            <pc:docMk/>
            <pc:sldMk cId="2689130898" sldId="297"/>
            <ac:picMk id="8" creationId="{63193B6D-2457-4564-757F-6CCE438DBC77}"/>
          </ac:picMkLst>
        </pc:picChg>
        <pc:picChg chg="del mod">
          <ac:chgData name="Lucie Taylor" userId="5e95e8f97bd5ee9f" providerId="LiveId" clId="{BE60C7D7-F567-4AC4-A7E8-2F1FAF1CD116}" dt="2023-04-02T20:20:20.142" v="26" actId="478"/>
          <ac:picMkLst>
            <pc:docMk/>
            <pc:sldMk cId="2689130898" sldId="297"/>
            <ac:picMk id="11" creationId="{B0DE284E-78F7-C4D9-53D0-3341D97991EC}"/>
          </ac:picMkLst>
        </pc:picChg>
        <pc:picChg chg="add mod">
          <ac:chgData name="Lucie Taylor" userId="5e95e8f97bd5ee9f" providerId="LiveId" clId="{BE60C7D7-F567-4AC4-A7E8-2F1FAF1CD116}" dt="2023-04-02T22:12:27.805" v="4060" actId="1076"/>
          <ac:picMkLst>
            <pc:docMk/>
            <pc:sldMk cId="2689130898" sldId="297"/>
            <ac:picMk id="13" creationId="{14F17A6A-4B19-5E03-F96B-8E796648A99C}"/>
          </ac:picMkLst>
        </pc:picChg>
        <pc:picChg chg="del">
          <ac:chgData name="Lucie Taylor" userId="5e95e8f97bd5ee9f" providerId="LiveId" clId="{BE60C7D7-F567-4AC4-A7E8-2F1FAF1CD116}" dt="2023-04-02T20:20:14.810" v="23" actId="478"/>
          <ac:picMkLst>
            <pc:docMk/>
            <pc:sldMk cId="2689130898" sldId="297"/>
            <ac:picMk id="1026" creationId="{9176CB44-2E4A-F03B-704A-B25FE54DC368}"/>
          </ac:picMkLst>
        </pc:picChg>
      </pc:sldChg>
      <pc:sldChg chg="del">
        <pc:chgData name="Lucie Taylor" userId="5e95e8f97bd5ee9f" providerId="LiveId" clId="{BE60C7D7-F567-4AC4-A7E8-2F1FAF1CD116}" dt="2023-04-02T20:19:48.311" v="0" actId="47"/>
        <pc:sldMkLst>
          <pc:docMk/>
          <pc:sldMk cId="1937590397" sldId="298"/>
        </pc:sldMkLst>
      </pc:sldChg>
      <pc:sldChg chg="addSp delSp modSp add mod">
        <pc:chgData name="Lucie Taylor" userId="5e95e8f97bd5ee9f" providerId="LiveId" clId="{BE60C7D7-F567-4AC4-A7E8-2F1FAF1CD116}" dt="2023-04-02T20:52:39.092" v="1693" actId="14100"/>
        <pc:sldMkLst>
          <pc:docMk/>
          <pc:sldMk cId="3610189935" sldId="298"/>
        </pc:sldMkLst>
        <pc:spChg chg="mod">
          <ac:chgData name="Lucie Taylor" userId="5e95e8f97bd5ee9f" providerId="LiveId" clId="{BE60C7D7-F567-4AC4-A7E8-2F1FAF1CD116}" dt="2023-04-02T20:44:41.262" v="1304" actId="14100"/>
          <ac:spMkLst>
            <pc:docMk/>
            <pc:sldMk cId="3610189935" sldId="298"/>
            <ac:spMk id="2" creationId="{AEDE25C2-3AC9-EAC0-89B3-2BEF2BA84C46}"/>
          </ac:spMkLst>
        </pc:spChg>
        <pc:spChg chg="del">
          <ac:chgData name="Lucie Taylor" userId="5e95e8f97bd5ee9f" providerId="LiveId" clId="{BE60C7D7-F567-4AC4-A7E8-2F1FAF1CD116}" dt="2023-04-02T20:34:47.518" v="681" actId="478"/>
          <ac:spMkLst>
            <pc:docMk/>
            <pc:sldMk cId="3610189935" sldId="298"/>
            <ac:spMk id="4" creationId="{4A5B565E-CBA6-3357-CF89-B27F6D50D00F}"/>
          </ac:spMkLst>
        </pc:spChg>
        <pc:spChg chg="add mod">
          <ac:chgData name="Lucie Taylor" userId="5e95e8f97bd5ee9f" providerId="LiveId" clId="{BE60C7D7-F567-4AC4-A7E8-2F1FAF1CD116}" dt="2023-04-02T20:51:58.893" v="1665" actId="1076"/>
          <ac:spMkLst>
            <pc:docMk/>
            <pc:sldMk cId="3610189935" sldId="298"/>
            <ac:spMk id="9" creationId="{744B38B2-19E0-8556-2C7E-2FF919A4E41F}"/>
          </ac:spMkLst>
        </pc:spChg>
        <pc:spChg chg="add mod">
          <ac:chgData name="Lucie Taylor" userId="5e95e8f97bd5ee9f" providerId="LiveId" clId="{BE60C7D7-F567-4AC4-A7E8-2F1FAF1CD116}" dt="2023-04-02T20:51:58.893" v="1665" actId="1076"/>
          <ac:spMkLst>
            <pc:docMk/>
            <pc:sldMk cId="3610189935" sldId="298"/>
            <ac:spMk id="10" creationId="{8CAFD53F-48EC-7D35-813A-0AE3FC786F38}"/>
          </ac:spMkLst>
        </pc:spChg>
        <pc:spChg chg="add mod">
          <ac:chgData name="Lucie Taylor" userId="5e95e8f97bd5ee9f" providerId="LiveId" clId="{BE60C7D7-F567-4AC4-A7E8-2F1FAF1CD116}" dt="2023-04-02T20:51:58.893" v="1665" actId="1076"/>
          <ac:spMkLst>
            <pc:docMk/>
            <pc:sldMk cId="3610189935" sldId="298"/>
            <ac:spMk id="11" creationId="{3C648A7D-4C38-72F6-4E6D-8A1AEDF6292D}"/>
          </ac:spMkLst>
        </pc:spChg>
        <pc:spChg chg="add mod">
          <ac:chgData name="Lucie Taylor" userId="5e95e8f97bd5ee9f" providerId="LiveId" clId="{BE60C7D7-F567-4AC4-A7E8-2F1FAF1CD116}" dt="2023-04-02T20:52:39.092" v="1693" actId="14100"/>
          <ac:spMkLst>
            <pc:docMk/>
            <pc:sldMk cId="3610189935" sldId="298"/>
            <ac:spMk id="12" creationId="{F1BFBB56-0DF6-C5B1-8CC4-E46BF5F5E339}"/>
          </ac:spMkLst>
        </pc:spChg>
        <pc:spChg chg="del">
          <ac:chgData name="Lucie Taylor" userId="5e95e8f97bd5ee9f" providerId="LiveId" clId="{BE60C7D7-F567-4AC4-A7E8-2F1FAF1CD116}" dt="2023-04-02T20:34:47.518" v="681" actId="478"/>
          <ac:spMkLst>
            <pc:docMk/>
            <pc:sldMk cId="3610189935" sldId="298"/>
            <ac:spMk id="14" creationId="{BD901772-3920-73FE-7A6F-9D851AC607C0}"/>
          </ac:spMkLst>
        </pc:spChg>
        <pc:spChg chg="del">
          <ac:chgData name="Lucie Taylor" userId="5e95e8f97bd5ee9f" providerId="LiveId" clId="{BE60C7D7-F567-4AC4-A7E8-2F1FAF1CD116}" dt="2023-04-02T20:34:47.518" v="681" actId="478"/>
          <ac:spMkLst>
            <pc:docMk/>
            <pc:sldMk cId="3610189935" sldId="298"/>
            <ac:spMk id="15" creationId="{A70B97E3-E2FF-AA3E-F493-7C8F60025A02}"/>
          </ac:spMkLst>
        </pc:spChg>
        <pc:spChg chg="add mod">
          <ac:chgData name="Lucie Taylor" userId="5e95e8f97bd5ee9f" providerId="LiveId" clId="{BE60C7D7-F567-4AC4-A7E8-2F1FAF1CD116}" dt="2023-04-02T20:51:58.893" v="1665" actId="1076"/>
          <ac:spMkLst>
            <pc:docMk/>
            <pc:sldMk cId="3610189935" sldId="298"/>
            <ac:spMk id="16" creationId="{0D4366F8-4933-1146-A9D3-7CC510655FCD}"/>
          </ac:spMkLst>
        </pc:spChg>
        <pc:spChg chg="add mod ord">
          <ac:chgData name="Lucie Taylor" userId="5e95e8f97bd5ee9f" providerId="LiveId" clId="{BE60C7D7-F567-4AC4-A7E8-2F1FAF1CD116}" dt="2023-04-02T20:51:13.057" v="1657" actId="171"/>
          <ac:spMkLst>
            <pc:docMk/>
            <pc:sldMk cId="3610189935" sldId="298"/>
            <ac:spMk id="18" creationId="{482A3BC4-F963-1721-44A9-EE0ED8750D9E}"/>
          </ac:spMkLst>
        </pc:spChg>
        <pc:spChg chg="add mod">
          <ac:chgData name="Lucie Taylor" userId="5e95e8f97bd5ee9f" providerId="LiveId" clId="{BE60C7D7-F567-4AC4-A7E8-2F1FAF1CD116}" dt="2023-04-02T20:52:22.286" v="1692" actId="207"/>
          <ac:spMkLst>
            <pc:docMk/>
            <pc:sldMk cId="3610189935" sldId="298"/>
            <ac:spMk id="19" creationId="{22605298-11B5-E7BE-DC07-22BB9938966A}"/>
          </ac:spMkLst>
        </pc:spChg>
        <pc:picChg chg="del">
          <ac:chgData name="Lucie Taylor" userId="5e95e8f97bd5ee9f" providerId="LiveId" clId="{BE60C7D7-F567-4AC4-A7E8-2F1FAF1CD116}" dt="2023-04-02T20:34:47.518" v="681" actId="478"/>
          <ac:picMkLst>
            <pc:docMk/>
            <pc:sldMk cId="3610189935" sldId="298"/>
            <ac:picMk id="3" creationId="{9680A536-8C46-BD69-6938-CEFE3FACEBAB}"/>
          </ac:picMkLst>
        </pc:picChg>
        <pc:picChg chg="del">
          <ac:chgData name="Lucie Taylor" userId="5e95e8f97bd5ee9f" providerId="LiveId" clId="{BE60C7D7-F567-4AC4-A7E8-2F1FAF1CD116}" dt="2023-04-02T20:34:47.518" v="681" actId="478"/>
          <ac:picMkLst>
            <pc:docMk/>
            <pc:sldMk cId="3610189935" sldId="298"/>
            <ac:picMk id="5" creationId="{8EA93D9D-64C3-CF05-772E-1DC7F344A0CA}"/>
          </ac:picMkLst>
        </pc:picChg>
        <pc:picChg chg="add del mod modCrop">
          <ac:chgData name="Lucie Taylor" userId="5e95e8f97bd5ee9f" providerId="LiveId" clId="{BE60C7D7-F567-4AC4-A7E8-2F1FAF1CD116}" dt="2023-04-02T20:36:11.372" v="690" actId="478"/>
          <ac:picMkLst>
            <pc:docMk/>
            <pc:sldMk cId="3610189935" sldId="298"/>
            <ac:picMk id="6" creationId="{E06AE61A-D282-AAF4-EA51-4F86A1047AE4}"/>
          </ac:picMkLst>
        </pc:picChg>
        <pc:picChg chg="add mod modCrop">
          <ac:chgData name="Lucie Taylor" userId="5e95e8f97bd5ee9f" providerId="LiveId" clId="{BE60C7D7-F567-4AC4-A7E8-2F1FAF1CD116}" dt="2023-04-02T20:42:31.416" v="1057" actId="1076"/>
          <ac:picMkLst>
            <pc:docMk/>
            <pc:sldMk cId="3610189935" sldId="298"/>
            <ac:picMk id="7" creationId="{E14344FB-DF45-D614-C64B-1CFE7B99D85E}"/>
          </ac:picMkLst>
        </pc:picChg>
        <pc:picChg chg="add mod modCrop">
          <ac:chgData name="Lucie Taylor" userId="5e95e8f97bd5ee9f" providerId="LiveId" clId="{BE60C7D7-F567-4AC4-A7E8-2F1FAF1CD116}" dt="2023-04-02T20:40:37.587" v="947" actId="1076"/>
          <ac:picMkLst>
            <pc:docMk/>
            <pc:sldMk cId="3610189935" sldId="298"/>
            <ac:picMk id="8" creationId="{A51A7408-4D03-150A-EA95-12B067F14A7B}"/>
          </ac:picMkLst>
        </pc:picChg>
        <pc:picChg chg="del">
          <ac:chgData name="Lucie Taylor" userId="5e95e8f97bd5ee9f" providerId="LiveId" clId="{BE60C7D7-F567-4AC4-A7E8-2F1FAF1CD116}" dt="2023-04-02T20:34:47.518" v="681" actId="478"/>
          <ac:picMkLst>
            <pc:docMk/>
            <pc:sldMk cId="3610189935" sldId="298"/>
            <ac:picMk id="13" creationId="{14F17A6A-4B19-5E03-F96B-8E796648A99C}"/>
          </ac:picMkLst>
        </pc:picChg>
        <pc:picChg chg="add del mod modCrop">
          <ac:chgData name="Lucie Taylor" userId="5e95e8f97bd5ee9f" providerId="LiveId" clId="{BE60C7D7-F567-4AC4-A7E8-2F1FAF1CD116}" dt="2023-04-02T20:50:29.924" v="1649" actId="478"/>
          <ac:picMkLst>
            <pc:docMk/>
            <pc:sldMk cId="3610189935" sldId="298"/>
            <ac:picMk id="17" creationId="{D8D222A6-08EA-6180-48EC-D2F01A94B98F}"/>
          </ac:picMkLst>
        </pc:picChg>
        <pc:picChg chg="add mod">
          <ac:chgData name="Lucie Taylor" userId="5e95e8f97bd5ee9f" providerId="LiveId" clId="{BE60C7D7-F567-4AC4-A7E8-2F1FAF1CD116}" dt="2023-04-02T20:51:24.449" v="1660" actId="1076"/>
          <ac:picMkLst>
            <pc:docMk/>
            <pc:sldMk cId="3610189935" sldId="298"/>
            <ac:picMk id="1026" creationId="{9375E218-07E9-6381-80D9-E7F4CEB9E5C8}"/>
          </ac:picMkLst>
        </pc:picChg>
      </pc:sldChg>
      <pc:sldChg chg="del">
        <pc:chgData name="Lucie Taylor" userId="5e95e8f97bd5ee9f" providerId="LiveId" clId="{BE60C7D7-F567-4AC4-A7E8-2F1FAF1CD116}" dt="2023-04-02T20:19:48.597" v="1" actId="47"/>
        <pc:sldMkLst>
          <pc:docMk/>
          <pc:sldMk cId="581143847" sldId="299"/>
        </pc:sldMkLst>
      </pc:sldChg>
      <pc:sldChg chg="addSp delSp modSp add mod">
        <pc:chgData name="Lucie Taylor" userId="5e95e8f97bd5ee9f" providerId="LiveId" clId="{BE60C7D7-F567-4AC4-A7E8-2F1FAF1CD116}" dt="2023-04-02T22:16:31.363" v="4276" actId="207"/>
        <pc:sldMkLst>
          <pc:docMk/>
          <pc:sldMk cId="1012226030" sldId="299"/>
        </pc:sldMkLst>
        <pc:spChg chg="del mod">
          <ac:chgData name="Lucie Taylor" userId="5e95e8f97bd5ee9f" providerId="LiveId" clId="{BE60C7D7-F567-4AC4-A7E8-2F1FAF1CD116}" dt="2023-04-02T20:53:07.721" v="1701" actId="478"/>
          <ac:spMkLst>
            <pc:docMk/>
            <pc:sldMk cId="1012226030" sldId="299"/>
            <ac:spMk id="2" creationId="{AEDE25C2-3AC9-EAC0-89B3-2BEF2BA84C46}"/>
          </ac:spMkLst>
        </pc:spChg>
        <pc:spChg chg="add mod">
          <ac:chgData name="Lucie Taylor" userId="5e95e8f97bd5ee9f" providerId="LiveId" clId="{BE60C7D7-F567-4AC4-A7E8-2F1FAF1CD116}" dt="2023-04-02T21:05:33.149" v="2034" actId="1076"/>
          <ac:spMkLst>
            <pc:docMk/>
            <pc:sldMk cId="1012226030" sldId="299"/>
            <ac:spMk id="4" creationId="{3E0F697F-EDB7-2BC7-81DC-243AC0BC0727}"/>
          </ac:spMkLst>
        </pc:spChg>
        <pc:spChg chg="add mod">
          <ac:chgData name="Lucie Taylor" userId="5e95e8f97bd5ee9f" providerId="LiveId" clId="{BE60C7D7-F567-4AC4-A7E8-2F1FAF1CD116}" dt="2023-04-02T21:05:33.149" v="2034" actId="1076"/>
          <ac:spMkLst>
            <pc:docMk/>
            <pc:sldMk cId="1012226030" sldId="299"/>
            <ac:spMk id="5" creationId="{01D486EB-AF7A-3AB7-26B3-E4D2FD3F9B82}"/>
          </ac:spMkLst>
        </pc:spChg>
        <pc:spChg chg="del">
          <ac:chgData name="Lucie Taylor" userId="5e95e8f97bd5ee9f" providerId="LiveId" clId="{BE60C7D7-F567-4AC4-A7E8-2F1FAF1CD116}" dt="2023-04-02T20:53:00.526" v="1695" actId="478"/>
          <ac:spMkLst>
            <pc:docMk/>
            <pc:sldMk cId="1012226030" sldId="299"/>
            <ac:spMk id="9" creationId="{744B38B2-19E0-8556-2C7E-2FF919A4E41F}"/>
          </ac:spMkLst>
        </pc:spChg>
        <pc:spChg chg="del">
          <ac:chgData name="Lucie Taylor" userId="5e95e8f97bd5ee9f" providerId="LiveId" clId="{BE60C7D7-F567-4AC4-A7E8-2F1FAF1CD116}" dt="2023-04-02T20:53:00.526" v="1695" actId="478"/>
          <ac:spMkLst>
            <pc:docMk/>
            <pc:sldMk cId="1012226030" sldId="299"/>
            <ac:spMk id="10" creationId="{8CAFD53F-48EC-7D35-813A-0AE3FC786F38}"/>
          </ac:spMkLst>
        </pc:spChg>
        <pc:spChg chg="del">
          <ac:chgData name="Lucie Taylor" userId="5e95e8f97bd5ee9f" providerId="LiveId" clId="{BE60C7D7-F567-4AC4-A7E8-2F1FAF1CD116}" dt="2023-04-02T20:53:00.526" v="1695" actId="478"/>
          <ac:spMkLst>
            <pc:docMk/>
            <pc:sldMk cId="1012226030" sldId="299"/>
            <ac:spMk id="11" creationId="{3C648A7D-4C38-72F6-4E6D-8A1AEDF6292D}"/>
          </ac:spMkLst>
        </pc:spChg>
        <pc:spChg chg="del mod">
          <ac:chgData name="Lucie Taylor" userId="5e95e8f97bd5ee9f" providerId="LiveId" clId="{BE60C7D7-F567-4AC4-A7E8-2F1FAF1CD116}" dt="2023-04-02T20:53:04.065" v="1699" actId="478"/>
          <ac:spMkLst>
            <pc:docMk/>
            <pc:sldMk cId="1012226030" sldId="299"/>
            <ac:spMk id="12" creationId="{F1BFBB56-0DF6-C5B1-8CC4-E46BF5F5E339}"/>
          </ac:spMkLst>
        </pc:spChg>
        <pc:spChg chg="add mod">
          <ac:chgData name="Lucie Taylor" userId="5e95e8f97bd5ee9f" providerId="LiveId" clId="{BE60C7D7-F567-4AC4-A7E8-2F1FAF1CD116}" dt="2023-04-02T22:15:11.904" v="4257" actId="14100"/>
          <ac:spMkLst>
            <pc:docMk/>
            <pc:sldMk cId="1012226030" sldId="299"/>
            <ac:spMk id="15" creationId="{ADD4E546-79C7-8224-CAFA-016A0411000F}"/>
          </ac:spMkLst>
        </pc:spChg>
        <pc:spChg chg="del">
          <ac:chgData name="Lucie Taylor" userId="5e95e8f97bd5ee9f" providerId="LiveId" clId="{BE60C7D7-F567-4AC4-A7E8-2F1FAF1CD116}" dt="2023-04-02T20:53:00.526" v="1695" actId="478"/>
          <ac:spMkLst>
            <pc:docMk/>
            <pc:sldMk cId="1012226030" sldId="299"/>
            <ac:spMk id="16" creationId="{0D4366F8-4933-1146-A9D3-7CC510655FCD}"/>
          </ac:spMkLst>
        </pc:spChg>
        <pc:spChg chg="add mod">
          <ac:chgData name="Lucie Taylor" userId="5e95e8f97bd5ee9f" providerId="LiveId" clId="{BE60C7D7-F567-4AC4-A7E8-2F1FAF1CD116}" dt="2023-04-02T21:02:13.736" v="2025" actId="1076"/>
          <ac:spMkLst>
            <pc:docMk/>
            <pc:sldMk cId="1012226030" sldId="299"/>
            <ac:spMk id="17" creationId="{AEDDB322-A44D-D30E-E8A6-B2F44D6454DF}"/>
          </ac:spMkLst>
        </pc:spChg>
        <pc:spChg chg="del">
          <ac:chgData name="Lucie Taylor" userId="5e95e8f97bd5ee9f" providerId="LiveId" clId="{BE60C7D7-F567-4AC4-A7E8-2F1FAF1CD116}" dt="2023-04-02T20:53:00.526" v="1695" actId="478"/>
          <ac:spMkLst>
            <pc:docMk/>
            <pc:sldMk cId="1012226030" sldId="299"/>
            <ac:spMk id="18" creationId="{482A3BC4-F963-1721-44A9-EE0ED8750D9E}"/>
          </ac:spMkLst>
        </pc:spChg>
        <pc:spChg chg="del">
          <ac:chgData name="Lucie Taylor" userId="5e95e8f97bd5ee9f" providerId="LiveId" clId="{BE60C7D7-F567-4AC4-A7E8-2F1FAF1CD116}" dt="2023-04-02T20:53:00.526" v="1695" actId="478"/>
          <ac:spMkLst>
            <pc:docMk/>
            <pc:sldMk cId="1012226030" sldId="299"/>
            <ac:spMk id="19" creationId="{22605298-11B5-E7BE-DC07-22BB9938966A}"/>
          </ac:spMkLst>
        </pc:spChg>
        <pc:spChg chg="add mod">
          <ac:chgData name="Lucie Taylor" userId="5e95e8f97bd5ee9f" providerId="LiveId" clId="{BE60C7D7-F567-4AC4-A7E8-2F1FAF1CD116}" dt="2023-04-02T22:15:28.757" v="4261" actId="1076"/>
          <ac:spMkLst>
            <pc:docMk/>
            <pc:sldMk cId="1012226030" sldId="299"/>
            <ac:spMk id="22" creationId="{2DB3C093-EF08-B5FB-45EF-E0CB1E8F185C}"/>
          </ac:spMkLst>
        </pc:spChg>
        <pc:spChg chg="add mod">
          <ac:chgData name="Lucie Taylor" userId="5e95e8f97bd5ee9f" providerId="LiveId" clId="{BE60C7D7-F567-4AC4-A7E8-2F1FAF1CD116}" dt="2023-04-02T21:26:01.417" v="2381" actId="207"/>
          <ac:spMkLst>
            <pc:docMk/>
            <pc:sldMk cId="1012226030" sldId="299"/>
            <ac:spMk id="25" creationId="{E01D456B-BC16-D7A3-89F9-92AD67B911B0}"/>
          </ac:spMkLst>
        </pc:spChg>
        <pc:spChg chg="add mod">
          <ac:chgData name="Lucie Taylor" userId="5e95e8f97bd5ee9f" providerId="LiveId" clId="{BE60C7D7-F567-4AC4-A7E8-2F1FAF1CD116}" dt="2023-04-02T21:25:51.955" v="2380" actId="207"/>
          <ac:spMkLst>
            <pc:docMk/>
            <pc:sldMk cId="1012226030" sldId="299"/>
            <ac:spMk id="26" creationId="{85028D36-1E46-4A32-AF1E-9B78768875EB}"/>
          </ac:spMkLst>
        </pc:spChg>
        <pc:spChg chg="add mod">
          <ac:chgData name="Lucie Taylor" userId="5e95e8f97bd5ee9f" providerId="LiveId" clId="{BE60C7D7-F567-4AC4-A7E8-2F1FAF1CD116}" dt="2023-04-02T22:16:31.363" v="4276" actId="207"/>
          <ac:spMkLst>
            <pc:docMk/>
            <pc:sldMk cId="1012226030" sldId="299"/>
            <ac:spMk id="27" creationId="{505A10A8-DB9D-4A92-F51E-82A58731A1B6}"/>
          </ac:spMkLst>
        </pc:spChg>
        <pc:picChg chg="add mod">
          <ac:chgData name="Lucie Taylor" userId="5e95e8f97bd5ee9f" providerId="LiveId" clId="{BE60C7D7-F567-4AC4-A7E8-2F1FAF1CD116}" dt="2023-04-02T21:05:33.149" v="2034" actId="1076"/>
          <ac:picMkLst>
            <pc:docMk/>
            <pc:sldMk cId="1012226030" sldId="299"/>
            <ac:picMk id="3" creationId="{D931B4DE-D872-6CFB-14A8-B87A717B56FA}"/>
          </ac:picMkLst>
        </pc:picChg>
        <pc:picChg chg="add mod modCrop">
          <ac:chgData name="Lucie Taylor" userId="5e95e8f97bd5ee9f" providerId="LiveId" clId="{BE60C7D7-F567-4AC4-A7E8-2F1FAF1CD116}" dt="2023-04-02T21:02:09.236" v="2024" actId="14100"/>
          <ac:picMkLst>
            <pc:docMk/>
            <pc:sldMk cId="1012226030" sldId="299"/>
            <ac:picMk id="6" creationId="{03344085-B672-0F9D-510A-CB78C5F935FE}"/>
          </ac:picMkLst>
        </pc:picChg>
        <pc:picChg chg="del">
          <ac:chgData name="Lucie Taylor" userId="5e95e8f97bd5ee9f" providerId="LiveId" clId="{BE60C7D7-F567-4AC4-A7E8-2F1FAF1CD116}" dt="2023-04-02T20:53:00.526" v="1695" actId="478"/>
          <ac:picMkLst>
            <pc:docMk/>
            <pc:sldMk cId="1012226030" sldId="299"/>
            <ac:picMk id="7" creationId="{E14344FB-DF45-D614-C64B-1CFE7B99D85E}"/>
          </ac:picMkLst>
        </pc:picChg>
        <pc:picChg chg="del mod">
          <ac:chgData name="Lucie Taylor" userId="5e95e8f97bd5ee9f" providerId="LiveId" clId="{BE60C7D7-F567-4AC4-A7E8-2F1FAF1CD116}" dt="2023-04-02T20:53:02.506" v="1697" actId="478"/>
          <ac:picMkLst>
            <pc:docMk/>
            <pc:sldMk cId="1012226030" sldId="299"/>
            <ac:picMk id="8" creationId="{A51A7408-4D03-150A-EA95-12B067F14A7B}"/>
          </ac:picMkLst>
        </pc:picChg>
        <pc:picChg chg="add mod modCrop">
          <ac:chgData name="Lucie Taylor" userId="5e95e8f97bd5ee9f" providerId="LiveId" clId="{BE60C7D7-F567-4AC4-A7E8-2F1FAF1CD116}" dt="2023-04-02T21:05:36.921" v="2035" actId="1076"/>
          <ac:picMkLst>
            <pc:docMk/>
            <pc:sldMk cId="1012226030" sldId="299"/>
            <ac:picMk id="13" creationId="{1D8074E9-44E1-0E54-1260-C4C28A1CF421}"/>
          </ac:picMkLst>
        </pc:picChg>
        <pc:picChg chg="add mod modCrop">
          <ac:chgData name="Lucie Taylor" userId="5e95e8f97bd5ee9f" providerId="LiveId" clId="{BE60C7D7-F567-4AC4-A7E8-2F1FAF1CD116}" dt="2023-04-02T20:57:31.396" v="1768" actId="1076"/>
          <ac:picMkLst>
            <pc:docMk/>
            <pc:sldMk cId="1012226030" sldId="299"/>
            <ac:picMk id="14" creationId="{48A9D085-B299-63CA-B51C-73AEEC6BAA7A}"/>
          </ac:picMkLst>
        </pc:picChg>
        <pc:picChg chg="add del">
          <ac:chgData name="Lucie Taylor" userId="5e95e8f97bd5ee9f" providerId="LiveId" clId="{BE60C7D7-F567-4AC4-A7E8-2F1FAF1CD116}" dt="2023-04-02T21:04:09.719" v="2031" actId="478"/>
          <ac:picMkLst>
            <pc:docMk/>
            <pc:sldMk cId="1012226030" sldId="299"/>
            <ac:picMk id="20" creationId="{61DA3022-8060-918A-CD85-7A5C93B33B1F}"/>
          </ac:picMkLst>
        </pc:picChg>
        <pc:picChg chg="add del mod">
          <ac:chgData name="Lucie Taylor" userId="5e95e8f97bd5ee9f" providerId="LiveId" clId="{BE60C7D7-F567-4AC4-A7E8-2F1FAF1CD116}" dt="2023-04-02T21:07:12.515" v="2092" actId="478"/>
          <ac:picMkLst>
            <pc:docMk/>
            <pc:sldMk cId="1012226030" sldId="299"/>
            <ac:picMk id="21" creationId="{38426932-ED2B-3722-953E-C5B3B7266A8A}"/>
          </ac:picMkLst>
        </pc:picChg>
        <pc:picChg chg="add mod modCrop">
          <ac:chgData name="Lucie Taylor" userId="5e95e8f97bd5ee9f" providerId="LiveId" clId="{BE60C7D7-F567-4AC4-A7E8-2F1FAF1CD116}" dt="2023-04-02T22:15:55.918" v="4270" actId="1076"/>
          <ac:picMkLst>
            <pc:docMk/>
            <pc:sldMk cId="1012226030" sldId="299"/>
            <ac:picMk id="23" creationId="{B4C9CA40-FBBD-1B4C-D08F-16EEFE76E4CC}"/>
          </ac:picMkLst>
        </pc:picChg>
        <pc:picChg chg="add mod">
          <ac:chgData name="Lucie Taylor" userId="5e95e8f97bd5ee9f" providerId="LiveId" clId="{BE60C7D7-F567-4AC4-A7E8-2F1FAF1CD116}" dt="2023-04-02T22:15:41.150" v="4265" actId="14100"/>
          <ac:picMkLst>
            <pc:docMk/>
            <pc:sldMk cId="1012226030" sldId="299"/>
            <ac:picMk id="24" creationId="{F9DCAFB9-9C5F-2904-FEB8-83845C9B3018}"/>
          </ac:picMkLst>
        </pc:picChg>
        <pc:picChg chg="del">
          <ac:chgData name="Lucie Taylor" userId="5e95e8f97bd5ee9f" providerId="LiveId" clId="{BE60C7D7-F567-4AC4-A7E8-2F1FAF1CD116}" dt="2023-04-02T20:53:00.526" v="1695" actId="478"/>
          <ac:picMkLst>
            <pc:docMk/>
            <pc:sldMk cId="1012226030" sldId="299"/>
            <ac:picMk id="1026" creationId="{9375E218-07E9-6381-80D9-E7F4CEB9E5C8}"/>
          </ac:picMkLst>
        </pc:picChg>
      </pc:sldChg>
      <pc:sldChg chg="addSp delSp modSp new mod">
        <pc:chgData name="Lucie Taylor" userId="5e95e8f97bd5ee9f" providerId="LiveId" clId="{BE60C7D7-F567-4AC4-A7E8-2F1FAF1CD116}" dt="2023-04-02T21:56:31.369" v="3315" actId="207"/>
        <pc:sldMkLst>
          <pc:docMk/>
          <pc:sldMk cId="761545406" sldId="300"/>
        </pc:sldMkLst>
        <pc:spChg chg="add mod">
          <ac:chgData name="Lucie Taylor" userId="5e95e8f97bd5ee9f" providerId="LiveId" clId="{BE60C7D7-F567-4AC4-A7E8-2F1FAF1CD116}" dt="2023-04-02T21:28:30.489" v="2404" actId="1076"/>
          <ac:spMkLst>
            <pc:docMk/>
            <pc:sldMk cId="761545406" sldId="300"/>
            <ac:spMk id="3" creationId="{05FC6F6C-F303-AEC6-455D-85DE88ACAAB9}"/>
          </ac:spMkLst>
        </pc:spChg>
        <pc:spChg chg="add mod">
          <ac:chgData name="Lucie Taylor" userId="5e95e8f97bd5ee9f" providerId="LiveId" clId="{BE60C7D7-F567-4AC4-A7E8-2F1FAF1CD116}" dt="2023-04-02T21:46:22.607" v="2976" actId="1076"/>
          <ac:spMkLst>
            <pc:docMk/>
            <pc:sldMk cId="761545406" sldId="300"/>
            <ac:spMk id="4" creationId="{1572EA35-A084-0A9D-64FE-18AD2EBDC658}"/>
          </ac:spMkLst>
        </pc:spChg>
        <pc:spChg chg="add mod">
          <ac:chgData name="Lucie Taylor" userId="5e95e8f97bd5ee9f" providerId="LiveId" clId="{BE60C7D7-F567-4AC4-A7E8-2F1FAF1CD116}" dt="2023-04-02T21:33:22.719" v="2439" actId="1076"/>
          <ac:spMkLst>
            <pc:docMk/>
            <pc:sldMk cId="761545406" sldId="300"/>
            <ac:spMk id="5" creationId="{72DC6F62-EDA6-9593-CF80-7944DE193EE5}"/>
          </ac:spMkLst>
        </pc:spChg>
        <pc:spChg chg="add mod">
          <ac:chgData name="Lucie Taylor" userId="5e95e8f97bd5ee9f" providerId="LiveId" clId="{BE60C7D7-F567-4AC4-A7E8-2F1FAF1CD116}" dt="2023-04-02T21:46:24.884" v="2977" actId="1076"/>
          <ac:spMkLst>
            <pc:docMk/>
            <pc:sldMk cId="761545406" sldId="300"/>
            <ac:spMk id="6" creationId="{4170238C-9243-A720-7BD4-F87AC2B1FE53}"/>
          </ac:spMkLst>
        </pc:spChg>
        <pc:spChg chg="add mod">
          <ac:chgData name="Lucie Taylor" userId="5e95e8f97bd5ee9f" providerId="LiveId" clId="{BE60C7D7-F567-4AC4-A7E8-2F1FAF1CD116}" dt="2023-04-02T21:46:18.752" v="2975" actId="207"/>
          <ac:spMkLst>
            <pc:docMk/>
            <pc:sldMk cId="761545406" sldId="300"/>
            <ac:spMk id="7" creationId="{AA7BCA65-AC59-B4F6-FA11-59114510EAE9}"/>
          </ac:spMkLst>
        </pc:spChg>
        <pc:spChg chg="add mod">
          <ac:chgData name="Lucie Taylor" userId="5e95e8f97bd5ee9f" providerId="LiveId" clId="{BE60C7D7-F567-4AC4-A7E8-2F1FAF1CD116}" dt="2023-04-02T21:47:52.257" v="2988" actId="1076"/>
          <ac:spMkLst>
            <pc:docMk/>
            <pc:sldMk cId="761545406" sldId="300"/>
            <ac:spMk id="8" creationId="{1558E167-78CB-1D1F-9D89-5B7E8E8316E1}"/>
          </ac:spMkLst>
        </pc:spChg>
        <pc:spChg chg="add mod">
          <ac:chgData name="Lucie Taylor" userId="5e95e8f97bd5ee9f" providerId="LiveId" clId="{BE60C7D7-F567-4AC4-A7E8-2F1FAF1CD116}" dt="2023-04-02T21:49:44.663" v="3066" actId="197"/>
          <ac:spMkLst>
            <pc:docMk/>
            <pc:sldMk cId="761545406" sldId="300"/>
            <ac:spMk id="10" creationId="{98EF1994-392E-CAAD-5963-348968A45241}"/>
          </ac:spMkLst>
        </pc:spChg>
        <pc:spChg chg="add mod">
          <ac:chgData name="Lucie Taylor" userId="5e95e8f97bd5ee9f" providerId="LiveId" clId="{BE60C7D7-F567-4AC4-A7E8-2F1FAF1CD116}" dt="2023-04-02T21:56:18.293" v="3313" actId="1076"/>
          <ac:spMkLst>
            <pc:docMk/>
            <pc:sldMk cId="761545406" sldId="300"/>
            <ac:spMk id="11" creationId="{6C3F1D89-B4A0-B3A2-4250-E123EFC26728}"/>
          </ac:spMkLst>
        </pc:spChg>
        <pc:spChg chg="add mod">
          <ac:chgData name="Lucie Taylor" userId="5e95e8f97bd5ee9f" providerId="LiveId" clId="{BE60C7D7-F567-4AC4-A7E8-2F1FAF1CD116}" dt="2023-04-02T21:55:22.342" v="3303" actId="1076"/>
          <ac:spMkLst>
            <pc:docMk/>
            <pc:sldMk cId="761545406" sldId="300"/>
            <ac:spMk id="12" creationId="{118D2A51-2963-5B60-3A56-0E138EBD8D33}"/>
          </ac:spMkLst>
        </pc:spChg>
        <pc:spChg chg="add mod">
          <ac:chgData name="Lucie Taylor" userId="5e95e8f97bd5ee9f" providerId="LiveId" clId="{BE60C7D7-F567-4AC4-A7E8-2F1FAF1CD116}" dt="2023-04-02T21:55:29.530" v="3304" actId="14100"/>
          <ac:spMkLst>
            <pc:docMk/>
            <pc:sldMk cId="761545406" sldId="300"/>
            <ac:spMk id="13" creationId="{3A7F2347-D1C7-30CA-5174-D1D3DDD7A588}"/>
          </ac:spMkLst>
        </pc:spChg>
        <pc:spChg chg="add mod">
          <ac:chgData name="Lucie Taylor" userId="5e95e8f97bd5ee9f" providerId="LiveId" clId="{BE60C7D7-F567-4AC4-A7E8-2F1FAF1CD116}" dt="2023-04-02T21:56:31.369" v="3315" actId="207"/>
          <ac:spMkLst>
            <pc:docMk/>
            <pc:sldMk cId="761545406" sldId="300"/>
            <ac:spMk id="15" creationId="{0B661A8F-78C8-4932-234F-F11CF75D1EE1}"/>
          </ac:spMkLst>
        </pc:spChg>
        <pc:picChg chg="add mod modCrop">
          <ac:chgData name="Lucie Taylor" userId="5e95e8f97bd5ee9f" providerId="LiveId" clId="{BE60C7D7-F567-4AC4-A7E8-2F1FAF1CD116}" dt="2023-04-02T21:28:18.397" v="2389" actId="1076"/>
          <ac:picMkLst>
            <pc:docMk/>
            <pc:sldMk cId="761545406" sldId="300"/>
            <ac:picMk id="2" creationId="{A6A26EFC-6BCF-AB78-07A5-7CD61AFDB532}"/>
          </ac:picMkLst>
        </pc:picChg>
        <pc:picChg chg="add mod modCrop">
          <ac:chgData name="Lucie Taylor" userId="5e95e8f97bd5ee9f" providerId="LiveId" clId="{BE60C7D7-F567-4AC4-A7E8-2F1FAF1CD116}" dt="2023-04-02T21:55:53.170" v="3307" actId="1076"/>
          <ac:picMkLst>
            <pc:docMk/>
            <pc:sldMk cId="761545406" sldId="300"/>
            <ac:picMk id="9" creationId="{2CF8F162-5522-1C9E-9400-DDC3633D8534}"/>
          </ac:picMkLst>
        </pc:picChg>
        <pc:picChg chg="add del mod modCrop">
          <ac:chgData name="Lucie Taylor" userId="5e95e8f97bd5ee9f" providerId="LiveId" clId="{BE60C7D7-F567-4AC4-A7E8-2F1FAF1CD116}" dt="2023-04-02T21:54:33.085" v="3269" actId="478"/>
          <ac:picMkLst>
            <pc:docMk/>
            <pc:sldMk cId="761545406" sldId="300"/>
            <ac:picMk id="14" creationId="{6B71D5DA-7255-1B7B-56BB-E7826A732061}"/>
          </ac:picMkLst>
        </pc:picChg>
        <pc:cxnChg chg="add mod">
          <ac:chgData name="Lucie Taylor" userId="5e95e8f97bd5ee9f" providerId="LiveId" clId="{BE60C7D7-F567-4AC4-A7E8-2F1FAF1CD116}" dt="2023-04-02T21:56:04.913" v="3310" actId="1582"/>
          <ac:cxnSpMkLst>
            <pc:docMk/>
            <pc:sldMk cId="761545406" sldId="300"/>
            <ac:cxnSpMk id="17" creationId="{259E5520-BF33-04D6-C79D-16F3A28EA6F0}"/>
          </ac:cxnSpMkLst>
        </pc:cxnChg>
      </pc:sldChg>
      <pc:sldChg chg="del">
        <pc:chgData name="Lucie Taylor" userId="5e95e8f97bd5ee9f" providerId="LiveId" clId="{BE60C7D7-F567-4AC4-A7E8-2F1FAF1CD116}" dt="2023-04-02T20:19:49.162" v="2" actId="47"/>
        <pc:sldMkLst>
          <pc:docMk/>
          <pc:sldMk cId="3832655107" sldId="300"/>
        </pc:sldMkLst>
      </pc:sldChg>
      <pc:sldChg chg="addSp delSp modSp new mod">
        <pc:chgData name="Lucie Taylor" userId="5e95e8f97bd5ee9f" providerId="LiveId" clId="{BE60C7D7-F567-4AC4-A7E8-2F1FAF1CD116}" dt="2023-04-02T22:11:40.706" v="4059" actId="207"/>
        <pc:sldMkLst>
          <pc:docMk/>
          <pc:sldMk cId="2768835896" sldId="301"/>
        </pc:sldMkLst>
        <pc:spChg chg="add mod ord">
          <ac:chgData name="Lucie Taylor" userId="5e95e8f97bd5ee9f" providerId="LiveId" clId="{BE60C7D7-F567-4AC4-A7E8-2F1FAF1CD116}" dt="2023-04-02T21:59:50.279" v="3389" actId="14100"/>
          <ac:spMkLst>
            <pc:docMk/>
            <pc:sldMk cId="2768835896" sldId="301"/>
            <ac:spMk id="4" creationId="{E257F54C-008E-89F0-F8E9-FB265E8BAD37}"/>
          </ac:spMkLst>
        </pc:spChg>
        <pc:spChg chg="add mod">
          <ac:chgData name="Lucie Taylor" userId="5e95e8f97bd5ee9f" providerId="LiveId" clId="{BE60C7D7-F567-4AC4-A7E8-2F1FAF1CD116}" dt="2023-04-02T22:00:29.898" v="3424" actId="14100"/>
          <ac:spMkLst>
            <pc:docMk/>
            <pc:sldMk cId="2768835896" sldId="301"/>
            <ac:spMk id="6" creationId="{3DAD3095-E1EA-6CB7-7EEE-E004E72BE9EE}"/>
          </ac:spMkLst>
        </pc:spChg>
        <pc:spChg chg="add mod">
          <ac:chgData name="Lucie Taylor" userId="5e95e8f97bd5ee9f" providerId="LiveId" clId="{BE60C7D7-F567-4AC4-A7E8-2F1FAF1CD116}" dt="2023-04-02T22:00:51.359" v="3459" actId="207"/>
          <ac:spMkLst>
            <pc:docMk/>
            <pc:sldMk cId="2768835896" sldId="301"/>
            <ac:spMk id="7" creationId="{04FF7164-9632-DDBC-7BBC-EEBDA9472686}"/>
          </ac:spMkLst>
        </pc:spChg>
        <pc:spChg chg="add mod">
          <ac:chgData name="Lucie Taylor" userId="5e95e8f97bd5ee9f" providerId="LiveId" clId="{BE60C7D7-F567-4AC4-A7E8-2F1FAF1CD116}" dt="2023-04-02T22:11:23.645" v="4054" actId="207"/>
          <ac:spMkLst>
            <pc:docMk/>
            <pc:sldMk cId="2768835896" sldId="301"/>
            <ac:spMk id="13" creationId="{7F063337-9D4D-D50C-E011-3136D0C7AD1F}"/>
          </ac:spMkLst>
        </pc:spChg>
        <pc:spChg chg="add mod">
          <ac:chgData name="Lucie Taylor" userId="5e95e8f97bd5ee9f" providerId="LiveId" clId="{BE60C7D7-F567-4AC4-A7E8-2F1FAF1CD116}" dt="2023-04-02T22:11:29.396" v="4056" actId="207"/>
          <ac:spMkLst>
            <pc:docMk/>
            <pc:sldMk cId="2768835896" sldId="301"/>
            <ac:spMk id="14" creationId="{EA4B1357-4299-9134-57E9-191D923F0BDF}"/>
          </ac:spMkLst>
        </pc:spChg>
        <pc:spChg chg="add mod">
          <ac:chgData name="Lucie Taylor" userId="5e95e8f97bd5ee9f" providerId="LiveId" clId="{BE60C7D7-F567-4AC4-A7E8-2F1FAF1CD116}" dt="2023-04-02T22:11:35.858" v="4058" actId="207"/>
          <ac:spMkLst>
            <pc:docMk/>
            <pc:sldMk cId="2768835896" sldId="301"/>
            <ac:spMk id="15" creationId="{78ED7035-A70A-8508-7700-03E9012B2A98}"/>
          </ac:spMkLst>
        </pc:spChg>
        <pc:spChg chg="add mod">
          <ac:chgData name="Lucie Taylor" userId="5e95e8f97bd5ee9f" providerId="LiveId" clId="{BE60C7D7-F567-4AC4-A7E8-2F1FAF1CD116}" dt="2023-04-02T22:11:40.706" v="4059" actId="207"/>
          <ac:spMkLst>
            <pc:docMk/>
            <pc:sldMk cId="2768835896" sldId="301"/>
            <ac:spMk id="16" creationId="{0CB4240D-3E3C-61C7-9628-1A044D288860}"/>
          </ac:spMkLst>
        </pc:spChg>
        <pc:picChg chg="add mod">
          <ac:chgData name="Lucie Taylor" userId="5e95e8f97bd5ee9f" providerId="LiveId" clId="{BE60C7D7-F567-4AC4-A7E8-2F1FAF1CD116}" dt="2023-04-02T21:57:28.698" v="3318" actId="1076"/>
          <ac:picMkLst>
            <pc:docMk/>
            <pc:sldMk cId="2768835896" sldId="301"/>
            <ac:picMk id="2" creationId="{EC0C6F03-9032-F0C5-24D3-33B655C5C16E}"/>
          </ac:picMkLst>
        </pc:picChg>
        <pc:picChg chg="add del mod">
          <ac:chgData name="Lucie Taylor" userId="5e95e8f97bd5ee9f" providerId="LiveId" clId="{BE60C7D7-F567-4AC4-A7E8-2F1FAF1CD116}" dt="2023-04-02T21:58:21.057" v="3324" actId="478"/>
          <ac:picMkLst>
            <pc:docMk/>
            <pc:sldMk cId="2768835896" sldId="301"/>
            <ac:picMk id="3" creationId="{4E3F8CEB-F14B-A7F0-F6E8-E9831514AA14}"/>
          </ac:picMkLst>
        </pc:picChg>
        <pc:picChg chg="add mod">
          <ac:chgData name="Lucie Taylor" userId="5e95e8f97bd5ee9f" providerId="LiveId" clId="{BE60C7D7-F567-4AC4-A7E8-2F1FAF1CD116}" dt="2023-04-02T21:59:11.369" v="3370" actId="1076"/>
          <ac:picMkLst>
            <pc:docMk/>
            <pc:sldMk cId="2768835896" sldId="301"/>
            <ac:picMk id="5" creationId="{EAED3121-E27C-95F4-FCE1-A48E10754C3E}"/>
          </ac:picMkLst>
        </pc:picChg>
        <pc:picChg chg="add mod">
          <ac:chgData name="Lucie Taylor" userId="5e95e8f97bd5ee9f" providerId="LiveId" clId="{BE60C7D7-F567-4AC4-A7E8-2F1FAF1CD116}" dt="2023-04-02T22:04:21.621" v="3479" actId="14100"/>
          <ac:picMkLst>
            <pc:docMk/>
            <pc:sldMk cId="2768835896" sldId="301"/>
            <ac:picMk id="9" creationId="{0396A633-F494-C5FE-D1C1-0B3A339A1DFA}"/>
          </ac:picMkLst>
        </pc:picChg>
        <pc:picChg chg="add mod">
          <ac:chgData name="Lucie Taylor" userId="5e95e8f97bd5ee9f" providerId="LiveId" clId="{BE60C7D7-F567-4AC4-A7E8-2F1FAF1CD116}" dt="2023-04-02T22:04:24.045" v="3480" actId="1076"/>
          <ac:picMkLst>
            <pc:docMk/>
            <pc:sldMk cId="2768835896" sldId="301"/>
            <ac:picMk id="10" creationId="{CF7E5BB9-8BEA-D240-5BD6-282D1876ABF6}"/>
          </ac:picMkLst>
        </pc:picChg>
        <pc:picChg chg="add mod modCrop">
          <ac:chgData name="Lucie Taylor" userId="5e95e8f97bd5ee9f" providerId="LiveId" clId="{BE60C7D7-F567-4AC4-A7E8-2F1FAF1CD116}" dt="2023-04-02T22:04:26.114" v="3481" actId="1076"/>
          <ac:picMkLst>
            <pc:docMk/>
            <pc:sldMk cId="2768835896" sldId="301"/>
            <ac:picMk id="11" creationId="{0D62D3AF-C5DB-F1C9-7F0A-DFF99EA0FE82}"/>
          </ac:picMkLst>
        </pc:picChg>
        <pc:picChg chg="add mod">
          <ac:chgData name="Lucie Taylor" userId="5e95e8f97bd5ee9f" providerId="LiveId" clId="{BE60C7D7-F567-4AC4-A7E8-2F1FAF1CD116}" dt="2023-04-02T22:04:27.924" v="3482" actId="1076"/>
          <ac:picMkLst>
            <pc:docMk/>
            <pc:sldMk cId="2768835896" sldId="301"/>
            <ac:picMk id="12" creationId="{78A1765A-B54B-AD6E-4853-7C12160AD272}"/>
          </ac:picMkLst>
        </pc:picChg>
        <pc:cxnChg chg="add mod">
          <ac:chgData name="Lucie Taylor" userId="5e95e8f97bd5ee9f" providerId="LiveId" clId="{BE60C7D7-F567-4AC4-A7E8-2F1FAF1CD116}" dt="2023-04-02T22:01:38.194" v="3462" actId="1076"/>
          <ac:cxnSpMkLst>
            <pc:docMk/>
            <pc:sldMk cId="2768835896" sldId="301"/>
            <ac:cxnSpMk id="8" creationId="{9A24CEAE-7233-5CD3-0B9F-35B290A9CBF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2778531" y="96200"/>
            <a:ext cx="39337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Periodic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0A536-8C46-BD69-6938-CEFE3FAC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3" y="523875"/>
            <a:ext cx="4529138" cy="2905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B565E-CBA6-3357-CF89-B27F6D50D00F}"/>
              </a:ext>
            </a:extLst>
          </p:cNvPr>
          <p:cNvSpPr txBox="1"/>
          <p:nvPr/>
        </p:nvSpPr>
        <p:spPr>
          <a:xfrm>
            <a:off x="190005" y="3538847"/>
            <a:ext cx="4085112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Mendeleev’s periodic table – grouped by</a:t>
            </a:r>
          </a:p>
          <a:p>
            <a:pPr marL="342900" indent="-342900">
              <a:buAutoNum type="arabicPeriod"/>
            </a:pPr>
            <a:r>
              <a:rPr lang="en-GB" b="1" u="sng" dirty="0"/>
              <a:t>Atomic</a:t>
            </a:r>
            <a:r>
              <a:rPr lang="en-GB" dirty="0"/>
              <a:t> </a:t>
            </a:r>
            <a:r>
              <a:rPr lang="en-GB" b="1" u="sng" dirty="0"/>
              <a:t>weight</a:t>
            </a:r>
            <a:r>
              <a:rPr lang="en-GB" dirty="0"/>
              <a:t> (atomic number had not been discovered)</a:t>
            </a:r>
          </a:p>
          <a:p>
            <a:pPr marL="342900" indent="-342900">
              <a:buAutoNum type="arabicPeriod"/>
            </a:pPr>
            <a:r>
              <a:rPr lang="en-GB" b="1" u="sng" dirty="0"/>
              <a:t>Properties</a:t>
            </a:r>
            <a:r>
              <a:rPr lang="en-GB" dirty="0"/>
              <a:t> (how different elements behaved)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Left </a:t>
            </a:r>
            <a:r>
              <a:rPr lang="en-GB" b="1" u="sng" dirty="0"/>
              <a:t>gaps </a:t>
            </a:r>
            <a:r>
              <a:rPr lang="en-GB" dirty="0"/>
              <a:t>for undiscovered elements and made </a:t>
            </a:r>
            <a:r>
              <a:rPr lang="en-GB" b="1" u="sng" dirty="0"/>
              <a:t>predictions</a:t>
            </a:r>
          </a:p>
          <a:p>
            <a:endParaRPr lang="en-GB" b="1" u="sng" dirty="0"/>
          </a:p>
          <a:p>
            <a:r>
              <a:rPr lang="en-GB" b="1" u="sng" dirty="0"/>
              <a:t>No group 0!!!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93D9D-64C3-CF05-772E-1DC7F344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18" y="5556888"/>
            <a:ext cx="794559" cy="1010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17A6A-4B19-5E03-F96B-8E796648A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885" y="1850740"/>
            <a:ext cx="2581275" cy="1771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901772-3920-73FE-7A6F-9D851AC607C0}"/>
              </a:ext>
            </a:extLst>
          </p:cNvPr>
          <p:cNvSpPr txBox="1"/>
          <p:nvPr/>
        </p:nvSpPr>
        <p:spPr>
          <a:xfrm>
            <a:off x="4857006" y="650411"/>
            <a:ext cx="4085112" cy="1200329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Similarities: Mendeleev and Today’s Periodic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organised into </a:t>
            </a:r>
            <a:r>
              <a:rPr lang="en-GB" b="1" u="sng" dirty="0"/>
              <a:t>groups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organised by </a:t>
            </a:r>
            <a:r>
              <a:rPr lang="en-GB" b="1" u="sng" dirty="0"/>
              <a:t>properties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B97E3-E2FF-AA3E-F493-7C8F60025A02}"/>
              </a:ext>
            </a:extLst>
          </p:cNvPr>
          <p:cNvSpPr txBox="1"/>
          <p:nvPr/>
        </p:nvSpPr>
        <p:spPr>
          <a:xfrm>
            <a:off x="4857005" y="3622390"/>
            <a:ext cx="4085112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Differences: Mendeleev and Today’s Periodic Table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Todays arranged by </a:t>
            </a:r>
            <a:r>
              <a:rPr lang="en-GB" b="1" u="sng" dirty="0">
                <a:solidFill>
                  <a:schemeClr val="bg1"/>
                </a:solidFill>
              </a:rPr>
              <a:t>atomic number</a:t>
            </a:r>
            <a:r>
              <a:rPr lang="en-GB" dirty="0">
                <a:solidFill>
                  <a:schemeClr val="bg1"/>
                </a:solidFill>
              </a:rPr>
              <a:t>, whereas Mendeleev is by </a:t>
            </a:r>
            <a:r>
              <a:rPr lang="en-GB" b="1" u="sng" dirty="0">
                <a:solidFill>
                  <a:schemeClr val="bg1"/>
                </a:solidFill>
              </a:rPr>
              <a:t>atomic weight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Todays have no gaps, Mendeleev </a:t>
            </a:r>
            <a:r>
              <a:rPr lang="en-GB" b="1" u="sng" dirty="0">
                <a:solidFill>
                  <a:schemeClr val="bg1"/>
                </a:solidFill>
              </a:rPr>
              <a:t>left gaps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Today’s have </a:t>
            </a:r>
            <a:r>
              <a:rPr lang="en-GB" b="1" u="sng" dirty="0">
                <a:solidFill>
                  <a:schemeClr val="bg1"/>
                </a:solidFill>
              </a:rPr>
              <a:t>group 0</a:t>
            </a:r>
            <a:r>
              <a:rPr lang="en-GB" dirty="0">
                <a:solidFill>
                  <a:schemeClr val="bg1"/>
                </a:solidFill>
              </a:rPr>
              <a:t>, these were not discovered and included in Mendeleev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5F3CB85-8B6A-7A5C-A04D-0B7EF14087EE}"/>
              </a:ext>
            </a:extLst>
          </p:cNvPr>
          <p:cNvSpPr/>
          <p:nvPr/>
        </p:nvSpPr>
        <p:spPr>
          <a:xfrm>
            <a:off x="7450160" y="2228671"/>
            <a:ext cx="1491957" cy="1200329"/>
          </a:xfrm>
          <a:prstGeom prst="wedgeRectCallout">
            <a:avLst>
              <a:gd name="adj1" fmla="val -68275"/>
              <a:gd name="adj2" fmla="val -9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Group – column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Period - row</a:t>
            </a:r>
          </a:p>
        </p:txBody>
      </p:sp>
    </p:spTree>
    <p:extLst>
      <p:ext uri="{BB962C8B-B14F-4D97-AF65-F5344CB8AC3E}">
        <p14:creationId xmlns:p14="http://schemas.microsoft.com/office/powerpoint/2010/main" val="26891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136044" y="48698"/>
            <a:ext cx="10396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History of Atom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344FB-DF45-D614-C64B-1CFE7B99D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t="20092" r="24026" b="51792"/>
          <a:stretch/>
        </p:blipFill>
        <p:spPr>
          <a:xfrm>
            <a:off x="221825" y="1009202"/>
            <a:ext cx="6424551" cy="181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A7408-4D03-150A-EA95-12B067F1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0" t="45195" b="7359"/>
          <a:stretch/>
        </p:blipFill>
        <p:spPr>
          <a:xfrm>
            <a:off x="6863938" y="96200"/>
            <a:ext cx="1884659" cy="2053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4B38B2-19E0-8556-2C7E-2FF919A4E41F}"/>
              </a:ext>
            </a:extLst>
          </p:cNvPr>
          <p:cNvSpPr txBox="1"/>
          <p:nvPr/>
        </p:nvSpPr>
        <p:spPr>
          <a:xfrm>
            <a:off x="136043" y="2801041"/>
            <a:ext cx="160316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Solid 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Can bond together to form compounds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FD53F-48EC-7D35-813A-0AE3FC786F38}"/>
              </a:ext>
            </a:extLst>
          </p:cNvPr>
          <p:cNvSpPr txBox="1"/>
          <p:nvPr/>
        </p:nvSpPr>
        <p:spPr>
          <a:xfrm>
            <a:off x="1830932" y="2778625"/>
            <a:ext cx="1603169" cy="4031873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Plum pudding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Sphere</a:t>
            </a:r>
            <a:r>
              <a:rPr lang="en-GB" sz="1600" dirty="0"/>
              <a:t> of </a:t>
            </a:r>
            <a:r>
              <a:rPr lang="en-GB" sz="1600" b="1" u="sng" dirty="0"/>
              <a:t>positive</a:t>
            </a:r>
            <a:r>
              <a:rPr lang="en-GB" sz="1600" dirty="0"/>
              <a:t> charge with </a:t>
            </a:r>
            <a:r>
              <a:rPr lang="en-GB" sz="1600" b="1" u="sng" dirty="0"/>
              <a:t>scattering</a:t>
            </a:r>
            <a:r>
              <a:rPr lang="en-GB" sz="1600" dirty="0"/>
              <a:t> of </a:t>
            </a:r>
            <a:r>
              <a:rPr lang="en-GB" sz="1600" b="1" u="sng" dirty="0"/>
              <a:t>negative</a:t>
            </a:r>
            <a:r>
              <a:rPr lang="en-GB" sz="1600" dirty="0"/>
              <a:t>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Discovered </a:t>
            </a:r>
            <a:r>
              <a:rPr lang="en-GB" sz="1600" b="1" u="sng" dirty="0"/>
              <a:t>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Nucleus not discovered yet!!!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48A7D-4C38-72F6-4E6D-8A1AEDF6292D}"/>
              </a:ext>
            </a:extLst>
          </p:cNvPr>
          <p:cNvSpPr txBox="1"/>
          <p:nvPr/>
        </p:nvSpPr>
        <p:spPr>
          <a:xfrm>
            <a:off x="3525821" y="2801041"/>
            <a:ext cx="1603169" cy="3293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Nuclear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Most of atom </a:t>
            </a:r>
            <a:r>
              <a:rPr lang="en-GB" sz="1600" b="1" u="sng" dirty="0"/>
              <a:t>empty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Positive charge in </a:t>
            </a:r>
            <a:r>
              <a:rPr lang="en-GB" sz="1600" b="1" u="sng" dirty="0"/>
              <a:t>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Electrons orbiting </a:t>
            </a:r>
            <a:r>
              <a:rPr lang="en-GB" sz="1600" dirty="0"/>
              <a:t>atom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1BFBB56-0DF6-C5B1-8CC4-E46BF5F5E339}"/>
              </a:ext>
            </a:extLst>
          </p:cNvPr>
          <p:cNvSpPr/>
          <p:nvPr/>
        </p:nvSpPr>
        <p:spPr>
          <a:xfrm>
            <a:off x="1254979" y="48698"/>
            <a:ext cx="5391397" cy="826346"/>
          </a:xfrm>
          <a:prstGeom prst="wedgeRectCallout">
            <a:avLst>
              <a:gd name="adj1" fmla="val 8791"/>
              <a:gd name="adj2" fmla="val 1242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Gold leaf was bombarded by alpha particles – proved, atom mostly empty space and positive charge in the centre called the nucleus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366F8-4933-1146-A9D3-7CC510655FCD}"/>
              </a:ext>
            </a:extLst>
          </p:cNvPr>
          <p:cNvSpPr txBox="1"/>
          <p:nvPr/>
        </p:nvSpPr>
        <p:spPr>
          <a:xfrm>
            <a:off x="5220710" y="2826127"/>
            <a:ext cx="172635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Electrons orbiting in </a:t>
            </a:r>
            <a:r>
              <a:rPr lang="en-GB" sz="1600" b="1" u="sng" dirty="0"/>
              <a:t>energy levels / energy shells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Electrons can gain energy and move to different energy level. When energy is lost the electron moves and gives out energy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82A3BC4-F963-1721-44A9-EE0ED8750D9E}"/>
              </a:ext>
            </a:extLst>
          </p:cNvPr>
          <p:cNvSpPr/>
          <p:nvPr/>
        </p:nvSpPr>
        <p:spPr>
          <a:xfrm>
            <a:off x="6863938" y="4963886"/>
            <a:ext cx="2125683" cy="1797914"/>
          </a:xfrm>
          <a:prstGeom prst="wedgeRectCallout">
            <a:avLst>
              <a:gd name="adj1" fmla="val -59380"/>
              <a:gd name="adj2" fmla="val 4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Do objects gain protons to become positive? | Brilliant Math &amp; Science Wiki">
            <a:extLst>
              <a:ext uri="{FF2B5EF4-FFF2-40B4-BE49-F238E27FC236}">
                <a16:creationId xmlns:a16="http://schemas.microsoft.com/office/drawing/2014/main" id="{9375E218-07E9-6381-80D9-E7F4CEB9E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8"/>
          <a:stretch/>
        </p:blipFill>
        <p:spPr bwMode="auto">
          <a:xfrm>
            <a:off x="7125462" y="5095840"/>
            <a:ext cx="1685762" cy="15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605298-11B5-E7BE-DC07-22BB9938966A}"/>
              </a:ext>
            </a:extLst>
          </p:cNvPr>
          <p:cNvSpPr txBox="1"/>
          <p:nvPr/>
        </p:nvSpPr>
        <p:spPr>
          <a:xfrm>
            <a:off x="7125462" y="2281841"/>
            <a:ext cx="1726355" cy="584775"/>
          </a:xfrm>
          <a:prstGeom prst="rect">
            <a:avLst/>
          </a:prstGeom>
          <a:solidFill>
            <a:srgbClr val="FED0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Discovered the neuron</a:t>
            </a:r>
          </a:p>
        </p:txBody>
      </p:sp>
    </p:spTree>
    <p:extLst>
      <p:ext uri="{BB962C8B-B14F-4D97-AF65-F5344CB8AC3E}">
        <p14:creationId xmlns:p14="http://schemas.microsoft.com/office/powerpoint/2010/main" val="36101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1B4DE-D872-6CFB-14A8-B87A717B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4" y="20594"/>
            <a:ext cx="2867025" cy="1590675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3E0F697F-EDB7-2BC7-81DC-243AC0BC0727}"/>
              </a:ext>
            </a:extLst>
          </p:cNvPr>
          <p:cNvSpPr/>
          <p:nvPr/>
        </p:nvSpPr>
        <p:spPr>
          <a:xfrm>
            <a:off x="2879572" y="358731"/>
            <a:ext cx="229033" cy="914400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486EB-AF7A-3AB7-26B3-E4D2FD3F9B82}"/>
              </a:ext>
            </a:extLst>
          </p:cNvPr>
          <p:cNvSpPr txBox="1"/>
          <p:nvPr/>
        </p:nvSpPr>
        <p:spPr>
          <a:xfrm>
            <a:off x="3132356" y="215766"/>
            <a:ext cx="117142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the  </a:t>
            </a:r>
            <a:r>
              <a:rPr lang="en-GB" b="1" u="sng" dirty="0"/>
              <a:t>subatomic particles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44085-B672-0F9D-510A-CB78C5F9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32"/>
          <a:stretch/>
        </p:blipFill>
        <p:spPr>
          <a:xfrm>
            <a:off x="68716" y="3624885"/>
            <a:ext cx="4291865" cy="1200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8074E9-44E1-0E54-1260-C4C28A1CF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22" t="11012" r="10769" b="14269"/>
          <a:stretch/>
        </p:blipFill>
        <p:spPr>
          <a:xfrm>
            <a:off x="127064" y="1732439"/>
            <a:ext cx="4050677" cy="1590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A9D085-B299-63CA-B51C-73AEEC6BA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493"/>
          <a:stretch/>
        </p:blipFill>
        <p:spPr>
          <a:xfrm>
            <a:off x="4381500" y="0"/>
            <a:ext cx="4762500" cy="2106001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D4E546-79C7-8224-CAFA-016A0411000F}"/>
              </a:ext>
            </a:extLst>
          </p:cNvPr>
          <p:cNvSpPr/>
          <p:nvPr/>
        </p:nvSpPr>
        <p:spPr>
          <a:xfrm>
            <a:off x="2879572" y="2692962"/>
            <a:ext cx="1935948" cy="978810"/>
          </a:xfrm>
          <a:prstGeom prst="wedgeRectCallout">
            <a:avLst>
              <a:gd name="adj1" fmla="val -47761"/>
              <a:gd name="adj2" fmla="val -771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 able to calculate the number of each subatomic particle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DB322-A44D-D30E-E8A6-B2F44D6454DF}"/>
              </a:ext>
            </a:extLst>
          </p:cNvPr>
          <p:cNvSpPr txBox="1"/>
          <p:nvPr/>
        </p:nvSpPr>
        <p:spPr>
          <a:xfrm>
            <a:off x="362452" y="5043147"/>
            <a:ext cx="3672011" cy="1477328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</a:t>
            </a:r>
            <a:r>
              <a:rPr lang="en-GB" b="1" u="sng" dirty="0"/>
              <a:t>isotopes</a:t>
            </a:r>
            <a:endParaRPr lang="en-GB" dirty="0"/>
          </a:p>
          <a:p>
            <a:endParaRPr lang="en-GB" dirty="0"/>
          </a:p>
          <a:p>
            <a:r>
              <a:rPr lang="en-GB" dirty="0"/>
              <a:t>Isotopes have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Same atomic number </a:t>
            </a:r>
            <a:r>
              <a:rPr lang="en-GB" dirty="0"/>
              <a:t>(protons)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Different masses </a:t>
            </a:r>
            <a:r>
              <a:rPr lang="en-GB" dirty="0"/>
              <a:t>(neutrons)</a:t>
            </a:r>
            <a:endParaRPr lang="en-GB" b="1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3C093-EF08-B5FB-45EF-E0CB1E8F185C}"/>
              </a:ext>
            </a:extLst>
          </p:cNvPr>
          <p:cNvSpPr txBox="1"/>
          <p:nvPr/>
        </p:nvSpPr>
        <p:spPr>
          <a:xfrm>
            <a:off x="7069969" y="1977822"/>
            <a:ext cx="2014276" cy="1908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Ar</a:t>
            </a:r>
            <a:r>
              <a:rPr lang="en-GB" dirty="0"/>
              <a:t> short hand electron configuration</a:t>
            </a:r>
          </a:p>
          <a:p>
            <a:r>
              <a:rPr lang="en-GB" dirty="0"/>
              <a:t>2.8.8 </a:t>
            </a:r>
          </a:p>
          <a:p>
            <a:endParaRPr lang="en-GB" sz="1000" dirty="0"/>
          </a:p>
          <a:p>
            <a:r>
              <a:rPr lang="en-GB" dirty="0"/>
              <a:t>First shell: 2e</a:t>
            </a:r>
            <a:r>
              <a:rPr lang="en-GB" baseline="30000" dirty="0"/>
              <a:t>-</a:t>
            </a:r>
          </a:p>
          <a:p>
            <a:r>
              <a:rPr lang="en-GB" dirty="0"/>
              <a:t>2</a:t>
            </a:r>
            <a:r>
              <a:rPr lang="en-GB" baseline="30000" dirty="0"/>
              <a:t>nd &amp; 3rd</a:t>
            </a:r>
            <a:r>
              <a:rPr lang="en-GB" dirty="0"/>
              <a:t> shell: 8e</a:t>
            </a:r>
            <a:r>
              <a:rPr lang="en-GB" baseline="30000" dirty="0"/>
              <a:t>-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C9CA40-FBBD-1B4C-D08F-16EEFE76E4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56" r="24774" b="-3037"/>
          <a:stretch/>
        </p:blipFill>
        <p:spPr>
          <a:xfrm>
            <a:off x="5338486" y="1977368"/>
            <a:ext cx="1385402" cy="1431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DCAFB9-9C5F-2904-FEB8-83845C9B3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338075"/>
            <a:ext cx="2403999" cy="1189522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E01D456B-BC16-D7A3-89F9-92AD67B911B0}"/>
              </a:ext>
            </a:extLst>
          </p:cNvPr>
          <p:cNvSpPr/>
          <p:nvPr/>
        </p:nvSpPr>
        <p:spPr>
          <a:xfrm>
            <a:off x="7302117" y="4041198"/>
            <a:ext cx="1773167" cy="1362075"/>
          </a:xfrm>
          <a:prstGeom prst="wedgeRectCallout">
            <a:avLst>
              <a:gd name="adj1" fmla="val -67853"/>
              <a:gd name="adj2" fmla="val -9628"/>
            </a:avLst>
          </a:prstGeom>
          <a:solidFill>
            <a:srgbClr val="9B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Relative atomic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Relative to carbon-12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Average mass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28D36-1E46-4A32-AF1E-9B78768875EB}"/>
              </a:ext>
            </a:extLst>
          </p:cNvPr>
          <p:cNvSpPr txBox="1"/>
          <p:nvPr/>
        </p:nvSpPr>
        <p:spPr>
          <a:xfrm>
            <a:off x="4303777" y="5502046"/>
            <a:ext cx="4840223" cy="1200329"/>
          </a:xfrm>
          <a:prstGeom prst="rect">
            <a:avLst/>
          </a:prstGeom>
          <a:solidFill>
            <a:srgbClr val="2AF1F6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</a:t>
            </a:r>
            <a:r>
              <a:rPr lang="en-GB" i="1" baseline="-25000" dirty="0" err="1"/>
              <a:t>r</a:t>
            </a:r>
            <a:r>
              <a:rPr lang="en-GB" dirty="0"/>
              <a:t> 	= (6.015 x 0.075) + (7.016 x 0.925)</a:t>
            </a:r>
          </a:p>
          <a:p>
            <a:r>
              <a:rPr lang="en-GB" dirty="0"/>
              <a:t>     	= 6.9</a:t>
            </a:r>
          </a:p>
          <a:p>
            <a:endParaRPr lang="en-GB" b="1" u="sng" dirty="0"/>
          </a:p>
          <a:p>
            <a:r>
              <a:rPr lang="en-GB" b="1" u="sng" dirty="0"/>
              <a:t>The relative atomic mass of these isotopes = 6.9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A10A8-DB9D-4A92-F51E-82A58731A1B6}"/>
              </a:ext>
            </a:extLst>
          </p:cNvPr>
          <p:cNvSpPr txBox="1"/>
          <p:nvPr/>
        </p:nvSpPr>
        <p:spPr>
          <a:xfrm>
            <a:off x="4964807" y="3385562"/>
            <a:ext cx="210516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3 shells – 3</a:t>
            </a:r>
            <a:r>
              <a:rPr lang="en-GB" sz="1600" baseline="30000" dirty="0">
                <a:solidFill>
                  <a:schemeClr val="bg1"/>
                </a:solidFill>
              </a:rPr>
              <a:t>rd</a:t>
            </a:r>
            <a:r>
              <a:rPr lang="en-GB" sz="1600" dirty="0">
                <a:solidFill>
                  <a:schemeClr val="bg1"/>
                </a:solidFill>
              </a:rPr>
              <a:t> period</a:t>
            </a:r>
          </a:p>
          <a:p>
            <a:r>
              <a:rPr lang="en-GB" sz="1600" dirty="0">
                <a:solidFill>
                  <a:schemeClr val="bg1"/>
                </a:solidFill>
              </a:rPr>
              <a:t>8 electrons in outer shell – group 0</a:t>
            </a:r>
          </a:p>
        </p:txBody>
      </p:sp>
    </p:spTree>
    <p:extLst>
      <p:ext uri="{BB962C8B-B14F-4D97-AF65-F5344CB8AC3E}">
        <p14:creationId xmlns:p14="http://schemas.microsoft.com/office/powerpoint/2010/main" val="10122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26EFC-6BCF-AB78-07A5-7CD61AFDB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" t="21793" r="54328" b="5238"/>
          <a:stretch/>
        </p:blipFill>
        <p:spPr>
          <a:xfrm>
            <a:off x="344384" y="528452"/>
            <a:ext cx="2204649" cy="2885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FC6F6C-F303-AEC6-455D-85DE88ACAAB9}"/>
              </a:ext>
            </a:extLst>
          </p:cNvPr>
          <p:cNvSpPr txBox="1"/>
          <p:nvPr/>
        </p:nvSpPr>
        <p:spPr>
          <a:xfrm>
            <a:off x="344384" y="23750"/>
            <a:ext cx="2018805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Alkali Metals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2EA35-A084-0A9D-64FE-18AD2EBDC658}"/>
              </a:ext>
            </a:extLst>
          </p:cNvPr>
          <p:cNvSpPr txBox="1"/>
          <p:nvPr/>
        </p:nvSpPr>
        <p:spPr>
          <a:xfrm>
            <a:off x="6298079" y="23750"/>
            <a:ext cx="2695699" cy="2769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React with water</a:t>
            </a:r>
          </a:p>
          <a:p>
            <a:r>
              <a:rPr lang="en-GB" dirty="0"/>
              <a:t>2Li + 2H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2LiOH + H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/>
              <a:t>2Na + 2H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2NaOH + H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fizzing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Orange flame</a:t>
            </a:r>
          </a:p>
          <a:p>
            <a:endParaRPr lang="en-GB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/>
              <a:t>2K + 2H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2KOH + H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fizzing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Lilac flame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2DC6F62-EDA6-9593-CF80-7944DE193EE5}"/>
              </a:ext>
            </a:extLst>
          </p:cNvPr>
          <p:cNvSpPr/>
          <p:nvPr/>
        </p:nvSpPr>
        <p:spPr>
          <a:xfrm>
            <a:off x="2549033" y="685800"/>
            <a:ext cx="344384" cy="25710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170238C-9243-A720-7BD4-F87AC2B1FE53}"/>
              </a:ext>
            </a:extLst>
          </p:cNvPr>
          <p:cNvSpPr/>
          <p:nvPr/>
        </p:nvSpPr>
        <p:spPr>
          <a:xfrm>
            <a:off x="6298079" y="2773026"/>
            <a:ext cx="2695699" cy="760021"/>
          </a:xfrm>
          <a:prstGeom prst="wedgeRectCallout">
            <a:avLst>
              <a:gd name="adj1" fmla="val 31149"/>
              <a:gd name="adj2" fmla="val -1015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en-GB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hydroxide ion which causes the  solution to become alkaline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BCA65-AC59-B4F6-FA11-59114510EAE9}"/>
              </a:ext>
            </a:extLst>
          </p:cNvPr>
          <p:cNvSpPr txBox="1"/>
          <p:nvPr/>
        </p:nvSpPr>
        <p:spPr>
          <a:xfrm>
            <a:off x="3120974" y="754681"/>
            <a:ext cx="3099768" cy="2585323"/>
          </a:xfrm>
          <a:prstGeom prst="rect">
            <a:avLst/>
          </a:prstGeom>
          <a:solidFill>
            <a:srgbClr val="D8C0F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reactive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shells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Outer electron easier to be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electrostatic force of attraction between nucleus and outer electron weaker down the group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558E167-78CB-1D1F-9D89-5B7E8E8316E1}"/>
              </a:ext>
            </a:extLst>
          </p:cNvPr>
          <p:cNvSpPr/>
          <p:nvPr/>
        </p:nvSpPr>
        <p:spPr>
          <a:xfrm>
            <a:off x="2256309" y="24279"/>
            <a:ext cx="2695699" cy="584860"/>
          </a:xfrm>
          <a:prstGeom prst="wedgeRectCallout">
            <a:avLst>
              <a:gd name="adj1" fmla="val -75018"/>
              <a:gd name="adj2" fmla="val 338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electron in outer shell – similar properties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F8F162-5522-1C9E-9400-DDC3633D8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5" t="20780" r="55195" b="3204"/>
          <a:stretch/>
        </p:blipFill>
        <p:spPr>
          <a:xfrm>
            <a:off x="251461" y="3690395"/>
            <a:ext cx="2204649" cy="313217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8EF1994-392E-CAAD-5963-348968A45241}"/>
              </a:ext>
            </a:extLst>
          </p:cNvPr>
          <p:cNvSpPr/>
          <p:nvPr/>
        </p:nvSpPr>
        <p:spPr>
          <a:xfrm flipV="1">
            <a:off x="2456110" y="3987087"/>
            <a:ext cx="344384" cy="25710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C3F1D89-B4A0-B3A2-4250-E123EFC26728}"/>
              </a:ext>
            </a:extLst>
          </p:cNvPr>
          <p:cNvSpPr/>
          <p:nvPr/>
        </p:nvSpPr>
        <p:spPr>
          <a:xfrm>
            <a:off x="2951598" y="6075529"/>
            <a:ext cx="2695699" cy="584860"/>
          </a:xfrm>
          <a:prstGeom prst="wedgeRectCallout">
            <a:avLst>
              <a:gd name="adj1" fmla="val -77661"/>
              <a:gd name="adj2" fmla="val -331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electrons in outer shell – similar properties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D2A51-2963-5B60-3A56-0E138EBD8D33}"/>
              </a:ext>
            </a:extLst>
          </p:cNvPr>
          <p:cNvSpPr txBox="1"/>
          <p:nvPr/>
        </p:nvSpPr>
        <p:spPr>
          <a:xfrm>
            <a:off x="2817112" y="3974759"/>
            <a:ext cx="3450092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reactive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shells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Easier to gain outer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 since the electrostatic force of attraction between nucleus and outer electron stronger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down the group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F2347-D1C7-30CA-5174-D1D3DDD7A588}"/>
              </a:ext>
            </a:extLst>
          </p:cNvPr>
          <p:cNvSpPr txBox="1"/>
          <p:nvPr/>
        </p:nvSpPr>
        <p:spPr>
          <a:xfrm>
            <a:off x="6298079" y="4002374"/>
            <a:ext cx="2772002" cy="17927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more reactive halogen will take the place of a less reactive halogen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+ 2NaCl → Cl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+ 2NaF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+ 2NaF → no reaction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B661A8F-78C8-4932-234F-F11CF75D1EE1}"/>
              </a:ext>
            </a:extLst>
          </p:cNvPr>
          <p:cNvSpPr/>
          <p:nvPr/>
        </p:nvSpPr>
        <p:spPr>
          <a:xfrm>
            <a:off x="6298079" y="5952729"/>
            <a:ext cx="2695699" cy="584860"/>
          </a:xfrm>
          <a:prstGeom prst="wedgeRectCallout">
            <a:avLst>
              <a:gd name="adj1" fmla="val -6296"/>
              <a:gd name="adj2" fmla="val -70312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halogens are diatomic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E5520-BF33-04D6-C79D-16F3A28EA6F0}"/>
              </a:ext>
            </a:extLst>
          </p:cNvPr>
          <p:cNvCxnSpPr/>
          <p:nvPr/>
        </p:nvCxnSpPr>
        <p:spPr>
          <a:xfrm>
            <a:off x="36959" y="3637094"/>
            <a:ext cx="90700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4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C6F03-9032-F0C5-24D3-33B655C5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06692"/>
            <a:ext cx="3028950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D3121-E27C-95F4-FCE1-A48E1075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06692"/>
            <a:ext cx="5553075" cy="1590675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257F54C-008E-89F0-F8E9-FB265E8BAD37}"/>
              </a:ext>
            </a:extLst>
          </p:cNvPr>
          <p:cNvSpPr/>
          <p:nvPr/>
        </p:nvSpPr>
        <p:spPr>
          <a:xfrm>
            <a:off x="368134" y="1792369"/>
            <a:ext cx="2897580" cy="689574"/>
          </a:xfrm>
          <a:prstGeom prst="wedgeRectCallout">
            <a:avLst>
              <a:gd name="adj1" fmla="val 9675"/>
              <a:gd name="adj2" fmla="val -942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Full outer shell of electrons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Unreactive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DAD3095-E1EA-6CB7-7EEE-E004E72BE9EE}"/>
              </a:ext>
            </a:extLst>
          </p:cNvPr>
          <p:cNvSpPr/>
          <p:nvPr/>
        </p:nvSpPr>
        <p:spPr>
          <a:xfrm>
            <a:off x="3536866" y="1792369"/>
            <a:ext cx="2008911" cy="689574"/>
          </a:xfrm>
          <a:prstGeom prst="wedgeRectCallout">
            <a:avLst>
              <a:gd name="adj1" fmla="val -14095"/>
              <a:gd name="adj2" fmla="val -85602"/>
            </a:avLst>
          </a:prstGeom>
          <a:solidFill>
            <a:srgbClr val="2AF1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Down group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More dense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4FF7164-9632-DDBC-7BBC-EEBDA9472686}"/>
              </a:ext>
            </a:extLst>
          </p:cNvPr>
          <p:cNvSpPr/>
          <p:nvPr/>
        </p:nvSpPr>
        <p:spPr>
          <a:xfrm>
            <a:off x="6115050" y="1768618"/>
            <a:ext cx="2897580" cy="689574"/>
          </a:xfrm>
          <a:prstGeom prst="wedgeRectCallout">
            <a:avLst>
              <a:gd name="adj1" fmla="val -14095"/>
              <a:gd name="adj2" fmla="val -85602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Used for lighting as unreactive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24CEAE-7233-5CD3-0B9F-35B290A9CBF0}"/>
              </a:ext>
            </a:extLst>
          </p:cNvPr>
          <p:cNvCxnSpPr/>
          <p:nvPr/>
        </p:nvCxnSpPr>
        <p:spPr>
          <a:xfrm>
            <a:off x="73919" y="2639567"/>
            <a:ext cx="90700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396A633-F494-C5FE-D1C1-0B3A339A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" y="2797192"/>
            <a:ext cx="1917971" cy="173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E5BB9-8BEA-D240-5BD6-282D1876A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971" y="2797192"/>
            <a:ext cx="2419350" cy="1885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2D3AF-C5DB-F1C9-7F0A-DFF99EA0FE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75" r="25602"/>
          <a:stretch/>
        </p:blipFill>
        <p:spPr>
          <a:xfrm>
            <a:off x="4697115" y="2862971"/>
            <a:ext cx="1106827" cy="1274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1765A-B54B-AD6E-4853-7C12160AD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071" y="2820943"/>
            <a:ext cx="3200400" cy="1428750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F063337-9D4D-D50C-E011-3136D0C7AD1F}"/>
              </a:ext>
            </a:extLst>
          </p:cNvPr>
          <p:cNvSpPr/>
          <p:nvPr/>
        </p:nvSpPr>
        <p:spPr>
          <a:xfrm>
            <a:off x="63529" y="4536369"/>
            <a:ext cx="1463519" cy="2214939"/>
          </a:xfrm>
          <a:prstGeom prst="wedgeRectCallout">
            <a:avLst>
              <a:gd name="adj1" fmla="val 1174"/>
              <a:gd name="adj2" fmla="val -587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Filtration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Separate an insoluble solid from a soluble solution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e.g. sand from salt solution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A4B1357-4299-9134-57E9-191D923F0BDF}"/>
              </a:ext>
            </a:extLst>
          </p:cNvPr>
          <p:cNvSpPr/>
          <p:nvPr/>
        </p:nvSpPr>
        <p:spPr>
          <a:xfrm>
            <a:off x="1627632" y="4619135"/>
            <a:ext cx="2913689" cy="2132174"/>
          </a:xfrm>
          <a:prstGeom prst="wedgeRectCallout">
            <a:avLst>
              <a:gd name="adj1" fmla="val -980"/>
              <a:gd name="adj2" fmla="val -5835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Distillation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Separate by different boiling points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Heat the mixture – evaporates the solution with lower boiling point.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Condenser cools the vapour into a liquid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78ED7035-A70A-8508-7700-03E9012B2A98}"/>
              </a:ext>
            </a:extLst>
          </p:cNvPr>
          <p:cNvSpPr/>
          <p:nvPr/>
        </p:nvSpPr>
        <p:spPr>
          <a:xfrm>
            <a:off x="4602681" y="4267927"/>
            <a:ext cx="1624383" cy="1949994"/>
          </a:xfrm>
          <a:prstGeom prst="wedgeRectCallout">
            <a:avLst>
              <a:gd name="adj1" fmla="val -980"/>
              <a:gd name="adj2" fmla="val -583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Chromatography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Separate by different solubility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See C9 chemical analysis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0CB4240D-3E3C-61C7-9628-1A044D288860}"/>
              </a:ext>
            </a:extLst>
          </p:cNvPr>
          <p:cNvSpPr/>
          <p:nvPr/>
        </p:nvSpPr>
        <p:spPr>
          <a:xfrm>
            <a:off x="6398154" y="4267927"/>
            <a:ext cx="2614476" cy="2215169"/>
          </a:xfrm>
          <a:prstGeom prst="wedgeRectCallout">
            <a:avLst>
              <a:gd name="adj1" fmla="val -980"/>
              <a:gd name="adj2" fmla="val -5835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Evaporation and crystallisation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Heat the salt solution and the water evaporates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Salt crystals remain – if heat slowly crystals are bigger.</a:t>
            </a:r>
          </a:p>
        </p:txBody>
      </p:sp>
    </p:spTree>
    <p:extLst>
      <p:ext uri="{BB962C8B-B14F-4D97-AF65-F5344CB8AC3E}">
        <p14:creationId xmlns:p14="http://schemas.microsoft.com/office/powerpoint/2010/main" val="276883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FAFEE5948F7498379436A3083735D" ma:contentTypeVersion="13" ma:contentTypeDescription="Create a new document." ma:contentTypeScope="" ma:versionID="d7c6184e42dbb3133a410879fab50c32">
  <xsd:schema xmlns:xsd="http://www.w3.org/2001/XMLSchema" xmlns:xs="http://www.w3.org/2001/XMLSchema" xmlns:p="http://schemas.microsoft.com/office/2006/metadata/properties" xmlns:ns2="1cdf4c38-b72f-4548-8198-7a80298f0ece" xmlns:ns3="ddccd504-f1a9-44a0-8626-46ffcf7db527" targetNamespace="http://schemas.microsoft.com/office/2006/metadata/properties" ma:root="true" ma:fieldsID="8acfad4a2dd0454af84950a406f40417" ns2:_="" ns3:_="">
    <xsd:import namespace="1cdf4c38-b72f-4548-8198-7a80298f0ece"/>
    <xsd:import namespace="ddccd504-f1a9-44a0-8626-46ffcf7db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f4c38-b72f-4548-8198-7a80298f0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d504-f1a9-44a0-8626-46ffcf7db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E2E5F-865C-4B07-B5D6-3379C573ED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C5AFFC-5AF6-4034-9FBC-84725B9D4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37EC9-23F6-44B1-AFB0-C2860955E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f4c38-b72f-4548-8198-7a80298f0ece"/>
    <ds:schemaRef ds:uri="ddccd504-f1a9-44a0-8626-46ffcf7db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530</Words>
  <Application>Microsoft Office PowerPoint</Application>
  <PresentationFormat>On-screen Show (4:3)</PresentationFormat>
  <Paragraphs>112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22</cp:revision>
  <dcterms:created xsi:type="dcterms:W3CDTF">2021-06-18T06:27:02Z</dcterms:created>
  <dcterms:modified xsi:type="dcterms:W3CDTF">2023-04-02T22:16:36Z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0x010100726FAFEE5948F7498379436A3083735D</vt:lpwstr>
  </property>
</Properties>
</file>