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7" r:id="rId5"/>
    <p:sldId id="298" r:id="rId6"/>
    <p:sldId id="299" r:id="rId7"/>
    <p:sldId id="300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0F1"/>
    <a:srgbClr val="8CFE94"/>
    <a:srgbClr val="9BFBFD"/>
    <a:srgbClr val="2AF1F6"/>
    <a:srgbClr val="D8C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F7272-4273-466C-A501-698B11740042}" v="19" dt="2023-04-05T19:42:56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9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8F9F7272-4273-466C-A501-698B11740042}"/>
    <pc:docChg chg="custSel addSld modSld">
      <pc:chgData name="Lucie Taylor" userId="5e95e8f97bd5ee9f" providerId="LiveId" clId="{8F9F7272-4273-466C-A501-698B11740042}" dt="2023-04-05T19:48:04.356" v="1600" actId="207"/>
      <pc:docMkLst>
        <pc:docMk/>
      </pc:docMkLst>
      <pc:sldChg chg="addSp modSp mod">
        <pc:chgData name="Lucie Taylor" userId="5e95e8f97bd5ee9f" providerId="LiveId" clId="{8F9F7272-4273-466C-A501-698B11740042}" dt="2023-04-05T18:56:45.202" v="288" actId="1076"/>
        <pc:sldMkLst>
          <pc:docMk/>
          <pc:sldMk cId="2818427274" sldId="301"/>
        </pc:sldMkLst>
        <pc:spChg chg="mod">
          <ac:chgData name="Lucie Taylor" userId="5e95e8f97bd5ee9f" providerId="LiveId" clId="{8F9F7272-4273-466C-A501-698B11740042}" dt="2023-04-05T18:46:31.327" v="6" actId="1076"/>
          <ac:spMkLst>
            <pc:docMk/>
            <pc:sldMk cId="2818427274" sldId="301"/>
            <ac:spMk id="7" creationId="{49066113-D300-86B7-2A16-3075EF4C2C60}"/>
          </ac:spMkLst>
        </pc:spChg>
        <pc:spChg chg="mod">
          <ac:chgData name="Lucie Taylor" userId="5e95e8f97bd5ee9f" providerId="LiveId" clId="{8F9F7272-4273-466C-A501-698B11740042}" dt="2023-04-05T18:55:29.124" v="279" actId="1076"/>
          <ac:spMkLst>
            <pc:docMk/>
            <pc:sldMk cId="2818427274" sldId="301"/>
            <ac:spMk id="8" creationId="{BB86277C-0785-6CC8-99FA-06B9FD5F4BED}"/>
          </ac:spMkLst>
        </pc:spChg>
        <pc:spChg chg="mod">
          <ac:chgData name="Lucie Taylor" userId="5e95e8f97bd5ee9f" providerId="LiveId" clId="{8F9F7272-4273-466C-A501-698B11740042}" dt="2023-04-05T18:56:31.433" v="287" actId="207"/>
          <ac:spMkLst>
            <pc:docMk/>
            <pc:sldMk cId="2818427274" sldId="301"/>
            <ac:spMk id="11" creationId="{1B8551BB-492C-A2E9-0C34-FCCFA55CED36}"/>
          </ac:spMkLst>
        </pc:spChg>
        <pc:spChg chg="add mod">
          <ac:chgData name="Lucie Taylor" userId="5e95e8f97bd5ee9f" providerId="LiveId" clId="{8F9F7272-4273-466C-A501-698B11740042}" dt="2023-04-05T18:56:45.202" v="288" actId="1076"/>
          <ac:spMkLst>
            <pc:docMk/>
            <pc:sldMk cId="2818427274" sldId="301"/>
            <ac:spMk id="13" creationId="{50FA0A49-C8D8-C86B-52B8-6646809C3F65}"/>
          </ac:spMkLst>
        </pc:spChg>
        <pc:picChg chg="mod modCrop">
          <ac:chgData name="Lucie Taylor" userId="5e95e8f97bd5ee9f" providerId="LiveId" clId="{8F9F7272-4273-466C-A501-698B11740042}" dt="2023-04-05T18:45:46.183" v="0" actId="732"/>
          <ac:picMkLst>
            <pc:docMk/>
            <pc:sldMk cId="2818427274" sldId="301"/>
            <ac:picMk id="10" creationId="{239A65DF-2F53-E8C2-9B8E-6387BA5C3C25}"/>
          </ac:picMkLst>
        </pc:picChg>
        <pc:picChg chg="add mod modCrop">
          <ac:chgData name="Lucie Taylor" userId="5e95e8f97bd5ee9f" providerId="LiveId" clId="{8F9F7272-4273-466C-A501-698B11740042}" dt="2023-04-05T18:55:53.905" v="284" actId="732"/>
          <ac:picMkLst>
            <pc:docMk/>
            <pc:sldMk cId="2818427274" sldId="301"/>
            <ac:picMk id="12" creationId="{A6E8B0C4-BEED-01CF-4084-5544D79F5F82}"/>
          </ac:picMkLst>
        </pc:picChg>
        <pc:picChg chg="add mod modCrop">
          <ac:chgData name="Lucie Taylor" userId="5e95e8f97bd5ee9f" providerId="LiveId" clId="{8F9F7272-4273-466C-A501-698B11740042}" dt="2023-04-05T18:55:47.499" v="283" actId="732"/>
          <ac:picMkLst>
            <pc:docMk/>
            <pc:sldMk cId="2818427274" sldId="301"/>
            <ac:picMk id="14" creationId="{C9EFA4A1-638F-E859-2DE3-45C0FF3B5B0B}"/>
          </ac:picMkLst>
        </pc:picChg>
        <pc:picChg chg="mod">
          <ac:chgData name="Lucie Taylor" userId="5e95e8f97bd5ee9f" providerId="LiveId" clId="{8F9F7272-4273-466C-A501-698B11740042}" dt="2023-04-05T18:46:33.265" v="7" actId="1076"/>
          <ac:picMkLst>
            <pc:docMk/>
            <pc:sldMk cId="2818427274" sldId="301"/>
            <ac:picMk id="1026" creationId="{818AAEAC-69F6-5AAB-28CE-2C00064307ED}"/>
          </ac:picMkLst>
        </pc:picChg>
      </pc:sldChg>
      <pc:sldChg chg="addSp delSp modSp add mod">
        <pc:chgData name="Lucie Taylor" userId="5e95e8f97bd5ee9f" providerId="LiveId" clId="{8F9F7272-4273-466C-A501-698B11740042}" dt="2023-04-05T19:20:37.917" v="825" actId="1076"/>
        <pc:sldMkLst>
          <pc:docMk/>
          <pc:sldMk cId="3141081950" sldId="302"/>
        </pc:sldMkLst>
        <pc:spChg chg="mod">
          <ac:chgData name="Lucie Taylor" userId="5e95e8f97bd5ee9f" providerId="LiveId" clId="{8F9F7272-4273-466C-A501-698B11740042}" dt="2023-04-05T19:20:37.917" v="825" actId="1076"/>
          <ac:spMkLst>
            <pc:docMk/>
            <pc:sldMk cId="3141081950" sldId="302"/>
            <ac:spMk id="2" creationId="{581A3DF5-A099-2924-0AC8-0D40DBF1F7B9}"/>
          </ac:spMkLst>
        </pc:spChg>
        <pc:spChg chg="add mod">
          <ac:chgData name="Lucie Taylor" userId="5e95e8f97bd5ee9f" providerId="LiveId" clId="{8F9F7272-4273-466C-A501-698B11740042}" dt="2023-04-05T19:08:26.409" v="575" actId="115"/>
          <ac:spMkLst>
            <pc:docMk/>
            <pc:sldMk cId="3141081950" sldId="302"/>
            <ac:spMk id="4" creationId="{3A5DE300-7312-5785-9516-19714D51EC84}"/>
          </ac:spMkLst>
        </pc:spChg>
        <pc:spChg chg="del">
          <ac:chgData name="Lucie Taylor" userId="5e95e8f97bd5ee9f" providerId="LiveId" clId="{8F9F7272-4273-466C-A501-698B11740042}" dt="2023-04-05T18:57:36.534" v="299" actId="478"/>
          <ac:spMkLst>
            <pc:docMk/>
            <pc:sldMk cId="3141081950" sldId="302"/>
            <ac:spMk id="5" creationId="{07227282-3386-6373-9A40-1A6DD7E42ABB}"/>
          </ac:spMkLst>
        </pc:spChg>
        <pc:spChg chg="del mod">
          <ac:chgData name="Lucie Taylor" userId="5e95e8f97bd5ee9f" providerId="LiveId" clId="{8F9F7272-4273-466C-A501-698B11740042}" dt="2023-04-05T19:07:40.756" v="564" actId="478"/>
          <ac:spMkLst>
            <pc:docMk/>
            <pc:sldMk cId="3141081950" sldId="302"/>
            <ac:spMk id="6" creationId="{34380774-DA45-27F8-EA63-E5A3EFAF5FD2}"/>
          </ac:spMkLst>
        </pc:spChg>
        <pc:spChg chg="del">
          <ac:chgData name="Lucie Taylor" userId="5e95e8f97bd5ee9f" providerId="LiveId" clId="{8F9F7272-4273-466C-A501-698B11740042}" dt="2023-04-05T18:57:33.202" v="298" actId="478"/>
          <ac:spMkLst>
            <pc:docMk/>
            <pc:sldMk cId="3141081950" sldId="302"/>
            <ac:spMk id="7" creationId="{49066113-D300-86B7-2A16-3075EF4C2C60}"/>
          </ac:spMkLst>
        </pc:spChg>
        <pc:spChg chg="del">
          <ac:chgData name="Lucie Taylor" userId="5e95e8f97bd5ee9f" providerId="LiveId" clId="{8F9F7272-4273-466C-A501-698B11740042}" dt="2023-04-05T18:57:33.202" v="298" actId="478"/>
          <ac:spMkLst>
            <pc:docMk/>
            <pc:sldMk cId="3141081950" sldId="302"/>
            <ac:spMk id="8" creationId="{BB86277C-0785-6CC8-99FA-06B9FD5F4BED}"/>
          </ac:spMkLst>
        </pc:spChg>
        <pc:spChg chg="del">
          <ac:chgData name="Lucie Taylor" userId="5e95e8f97bd5ee9f" providerId="LiveId" clId="{8F9F7272-4273-466C-A501-698B11740042}" dt="2023-04-05T18:57:33.202" v="298" actId="478"/>
          <ac:spMkLst>
            <pc:docMk/>
            <pc:sldMk cId="3141081950" sldId="302"/>
            <ac:spMk id="11" creationId="{1B8551BB-492C-A2E9-0C34-FCCFA55CED36}"/>
          </ac:spMkLst>
        </pc:spChg>
        <pc:spChg chg="del">
          <ac:chgData name="Lucie Taylor" userId="5e95e8f97bd5ee9f" providerId="LiveId" clId="{8F9F7272-4273-466C-A501-698B11740042}" dt="2023-04-05T18:57:33.202" v="298" actId="478"/>
          <ac:spMkLst>
            <pc:docMk/>
            <pc:sldMk cId="3141081950" sldId="302"/>
            <ac:spMk id="13" creationId="{50FA0A49-C8D8-C86B-52B8-6646809C3F65}"/>
          </ac:spMkLst>
        </pc:spChg>
        <pc:spChg chg="add mod ord">
          <ac:chgData name="Lucie Taylor" userId="5e95e8f97bd5ee9f" providerId="LiveId" clId="{8F9F7272-4273-466C-A501-698B11740042}" dt="2023-04-05T19:19:18.040" v="820" actId="207"/>
          <ac:spMkLst>
            <pc:docMk/>
            <pc:sldMk cId="3141081950" sldId="302"/>
            <ac:spMk id="16" creationId="{34059499-5641-E225-6133-0651B87D5C1C}"/>
          </ac:spMkLst>
        </pc:spChg>
        <pc:spChg chg="add mod">
          <ac:chgData name="Lucie Taylor" userId="5e95e8f97bd5ee9f" providerId="LiveId" clId="{8F9F7272-4273-466C-A501-698B11740042}" dt="2023-04-05T19:16:07.124" v="649" actId="1076"/>
          <ac:spMkLst>
            <pc:docMk/>
            <pc:sldMk cId="3141081950" sldId="302"/>
            <ac:spMk id="17" creationId="{20F4641F-B32F-8D99-E24B-85EBAC6606D7}"/>
          </ac:spMkLst>
        </pc:spChg>
        <pc:spChg chg="add mod">
          <ac:chgData name="Lucie Taylor" userId="5e95e8f97bd5ee9f" providerId="LiveId" clId="{8F9F7272-4273-466C-A501-698B11740042}" dt="2023-04-05T19:18:28.090" v="818" actId="6549"/>
          <ac:spMkLst>
            <pc:docMk/>
            <pc:sldMk cId="3141081950" sldId="302"/>
            <ac:spMk id="19" creationId="{C77FC339-8BB9-F573-CAC2-2AA2940C4258}"/>
          </ac:spMkLst>
        </pc:spChg>
        <pc:picChg chg="add mod">
          <ac:chgData name="Lucie Taylor" userId="5e95e8f97bd5ee9f" providerId="LiveId" clId="{8F9F7272-4273-466C-A501-698B11740042}" dt="2023-04-05T18:58:56.837" v="304" actId="1076"/>
          <ac:picMkLst>
            <pc:docMk/>
            <pc:sldMk cId="3141081950" sldId="302"/>
            <ac:picMk id="3" creationId="{85312305-4D6A-A79F-5B55-90FA71044DBD}"/>
          </ac:picMkLst>
        </pc:picChg>
        <pc:picChg chg="add mod">
          <ac:chgData name="Lucie Taylor" userId="5e95e8f97bd5ee9f" providerId="LiveId" clId="{8F9F7272-4273-466C-A501-698B11740042}" dt="2023-04-05T19:16:07.124" v="649" actId="1076"/>
          <ac:picMkLst>
            <pc:docMk/>
            <pc:sldMk cId="3141081950" sldId="302"/>
            <ac:picMk id="9" creationId="{7F15C932-87B4-275E-0162-BEA72B3F5A08}"/>
          </ac:picMkLst>
        </pc:picChg>
        <pc:picChg chg="del">
          <ac:chgData name="Lucie Taylor" userId="5e95e8f97bd5ee9f" providerId="LiveId" clId="{8F9F7272-4273-466C-A501-698B11740042}" dt="2023-04-05T18:57:33.202" v="298" actId="478"/>
          <ac:picMkLst>
            <pc:docMk/>
            <pc:sldMk cId="3141081950" sldId="302"/>
            <ac:picMk id="10" creationId="{239A65DF-2F53-E8C2-9B8E-6387BA5C3C25}"/>
          </ac:picMkLst>
        </pc:picChg>
        <pc:picChg chg="del">
          <ac:chgData name="Lucie Taylor" userId="5e95e8f97bd5ee9f" providerId="LiveId" clId="{8F9F7272-4273-466C-A501-698B11740042}" dt="2023-04-05T18:57:33.202" v="298" actId="478"/>
          <ac:picMkLst>
            <pc:docMk/>
            <pc:sldMk cId="3141081950" sldId="302"/>
            <ac:picMk id="12" creationId="{A6E8B0C4-BEED-01CF-4084-5544D79F5F82}"/>
          </ac:picMkLst>
        </pc:picChg>
        <pc:picChg chg="del">
          <ac:chgData name="Lucie Taylor" userId="5e95e8f97bd5ee9f" providerId="LiveId" clId="{8F9F7272-4273-466C-A501-698B11740042}" dt="2023-04-05T18:57:33.202" v="298" actId="478"/>
          <ac:picMkLst>
            <pc:docMk/>
            <pc:sldMk cId="3141081950" sldId="302"/>
            <ac:picMk id="14" creationId="{C9EFA4A1-638F-E859-2DE3-45C0FF3B5B0B}"/>
          </ac:picMkLst>
        </pc:picChg>
        <pc:picChg chg="add mod modCrop">
          <ac:chgData name="Lucie Taylor" userId="5e95e8f97bd5ee9f" providerId="LiveId" clId="{8F9F7272-4273-466C-A501-698B11740042}" dt="2023-04-05T19:16:07.124" v="649" actId="1076"/>
          <ac:picMkLst>
            <pc:docMk/>
            <pc:sldMk cId="3141081950" sldId="302"/>
            <ac:picMk id="15" creationId="{8ACC4C92-E9FE-80E8-D0CE-C1F8CDF26148}"/>
          </ac:picMkLst>
        </pc:picChg>
        <pc:picChg chg="add mod modCrop">
          <ac:chgData name="Lucie Taylor" userId="5e95e8f97bd5ee9f" providerId="LiveId" clId="{8F9F7272-4273-466C-A501-698B11740042}" dt="2023-04-05T19:15:40.969" v="646" actId="1076"/>
          <ac:picMkLst>
            <pc:docMk/>
            <pc:sldMk cId="3141081950" sldId="302"/>
            <ac:picMk id="18" creationId="{CC04033B-5724-DE14-7DDA-EB7922C19446}"/>
          </ac:picMkLst>
        </pc:picChg>
        <pc:picChg chg="del mod">
          <ac:chgData name="Lucie Taylor" userId="5e95e8f97bd5ee9f" providerId="LiveId" clId="{8F9F7272-4273-466C-A501-698B11740042}" dt="2023-04-05T18:57:38.003" v="301" actId="478"/>
          <ac:picMkLst>
            <pc:docMk/>
            <pc:sldMk cId="3141081950" sldId="302"/>
            <ac:picMk id="1026" creationId="{818AAEAC-69F6-5AAB-28CE-2C00064307ED}"/>
          </ac:picMkLst>
        </pc:picChg>
      </pc:sldChg>
      <pc:sldChg chg="addSp modSp new mod">
        <pc:chgData name="Lucie Taylor" userId="5e95e8f97bd5ee9f" providerId="LiveId" clId="{8F9F7272-4273-466C-A501-698B11740042}" dt="2023-04-05T19:48:04.356" v="1600" actId="207"/>
        <pc:sldMkLst>
          <pc:docMk/>
          <pc:sldMk cId="3127585246" sldId="303"/>
        </pc:sldMkLst>
        <pc:spChg chg="add mod">
          <ac:chgData name="Lucie Taylor" userId="5e95e8f97bd5ee9f" providerId="LiveId" clId="{8F9F7272-4273-466C-A501-698B11740042}" dt="2023-04-05T19:21:47.412" v="867" actId="20577"/>
          <ac:spMkLst>
            <pc:docMk/>
            <pc:sldMk cId="3127585246" sldId="303"/>
            <ac:spMk id="2" creationId="{B06B4E05-30B3-3AF4-3C87-F0C453D0A689}"/>
          </ac:spMkLst>
        </pc:spChg>
        <pc:spChg chg="add mod">
          <ac:chgData name="Lucie Taylor" userId="5e95e8f97bd5ee9f" providerId="LiveId" clId="{8F9F7272-4273-466C-A501-698B11740042}" dt="2023-04-05T19:47:46.345" v="1596" actId="207"/>
          <ac:spMkLst>
            <pc:docMk/>
            <pc:sldMk cId="3127585246" sldId="303"/>
            <ac:spMk id="5" creationId="{E162EB3F-88EB-B227-9A19-05BFD73B7DC9}"/>
          </ac:spMkLst>
        </pc:spChg>
        <pc:spChg chg="add mod">
          <ac:chgData name="Lucie Taylor" userId="5e95e8f97bd5ee9f" providerId="LiveId" clId="{8F9F7272-4273-466C-A501-698B11740042}" dt="2023-04-05T19:48:04.356" v="1600" actId="207"/>
          <ac:spMkLst>
            <pc:docMk/>
            <pc:sldMk cId="3127585246" sldId="303"/>
            <ac:spMk id="6" creationId="{46A8214C-9874-387B-4B6A-2432AACCA53A}"/>
          </ac:spMkLst>
        </pc:spChg>
        <pc:spChg chg="add mod">
          <ac:chgData name="Lucie Taylor" userId="5e95e8f97bd5ee9f" providerId="LiveId" clId="{8F9F7272-4273-466C-A501-698B11740042}" dt="2023-04-05T19:48:04.356" v="1600" actId="207"/>
          <ac:spMkLst>
            <pc:docMk/>
            <pc:sldMk cId="3127585246" sldId="303"/>
            <ac:spMk id="7" creationId="{1E018622-827A-A0B3-9D16-5A00172A5AFE}"/>
          </ac:spMkLst>
        </pc:spChg>
        <pc:spChg chg="add mod">
          <ac:chgData name="Lucie Taylor" userId="5e95e8f97bd5ee9f" providerId="LiveId" clId="{8F9F7272-4273-466C-A501-698B11740042}" dt="2023-04-05T19:47:27.285" v="1595" actId="208"/>
          <ac:spMkLst>
            <pc:docMk/>
            <pc:sldMk cId="3127585246" sldId="303"/>
            <ac:spMk id="8" creationId="{9F78B53D-E646-577C-1F84-5A0DB240E87D}"/>
          </ac:spMkLst>
        </pc:spChg>
        <pc:spChg chg="add mod">
          <ac:chgData name="Lucie Taylor" userId="5e95e8f97bd5ee9f" providerId="LiveId" clId="{8F9F7272-4273-466C-A501-698B11740042}" dt="2023-04-05T19:47:21.703" v="1594" actId="208"/>
          <ac:spMkLst>
            <pc:docMk/>
            <pc:sldMk cId="3127585246" sldId="303"/>
            <ac:spMk id="9" creationId="{054E137E-4CEA-770F-33C7-491F33E77F98}"/>
          </ac:spMkLst>
        </pc:spChg>
        <pc:picChg chg="add mod modCrop">
          <ac:chgData name="Lucie Taylor" userId="5e95e8f97bd5ee9f" providerId="LiveId" clId="{8F9F7272-4273-466C-A501-698B11740042}" dt="2023-04-05T19:37:25.300" v="1207" actId="14100"/>
          <ac:picMkLst>
            <pc:docMk/>
            <pc:sldMk cId="3127585246" sldId="303"/>
            <ac:picMk id="3" creationId="{ECBE6F39-B4A7-0344-74C9-95DC9FC94036}"/>
          </ac:picMkLst>
        </pc:picChg>
        <pc:picChg chg="add mod">
          <ac:chgData name="Lucie Taylor" userId="5e95e8f97bd5ee9f" providerId="LiveId" clId="{8F9F7272-4273-466C-A501-698B11740042}" dt="2023-04-05T19:37:45.604" v="1209" actId="1076"/>
          <ac:picMkLst>
            <pc:docMk/>
            <pc:sldMk cId="3127585246" sldId="303"/>
            <ac:picMk id="4" creationId="{07A03236-C89B-48DC-1DD4-451585E806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1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2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A2A4-64EE-4827-B960-70EE6523D0B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439D40-3748-DBE0-9BBD-F1BEA4B1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2" y="403837"/>
            <a:ext cx="5288678" cy="2640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E25C2-3AC9-EAC0-89B3-2BEF2BA84C46}"/>
              </a:ext>
            </a:extLst>
          </p:cNvPr>
          <p:cNvSpPr txBox="1"/>
          <p:nvPr/>
        </p:nvSpPr>
        <p:spPr>
          <a:xfrm>
            <a:off x="2778531" y="0"/>
            <a:ext cx="39337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C2 Bonding, Structures and Matter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CFB5D-0F5A-63F5-872B-16CF45734755}"/>
              </a:ext>
            </a:extLst>
          </p:cNvPr>
          <p:cNvSpPr txBox="1"/>
          <p:nvPr/>
        </p:nvSpPr>
        <p:spPr>
          <a:xfrm>
            <a:off x="270859" y="133216"/>
            <a:ext cx="19498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1. Ionic Bond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5891EAB-802B-8549-7FC4-C154C4255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43533"/>
              </p:ext>
            </p:extLst>
          </p:nvPr>
        </p:nvGraphicFramePr>
        <p:xfrm>
          <a:off x="0" y="603662"/>
          <a:ext cx="3701142" cy="300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14">
                  <a:extLst>
                    <a:ext uri="{9D8B030D-6E8A-4147-A177-3AD203B41FA5}">
                      <a16:colId xmlns:a16="http://schemas.microsoft.com/office/drawing/2014/main" val="1498353424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1640464055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1992226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29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 e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lost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62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 e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lost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81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 e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lost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987880"/>
                  </a:ext>
                </a:extLst>
              </a:tr>
              <a:tr h="242521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0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 e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gained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87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 e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gaine1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25420"/>
                  </a:ext>
                </a:extLst>
              </a:tr>
              <a:tr h="41761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 e</a:t>
                      </a:r>
                      <a:r>
                        <a:rPr lang="en-GB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gained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3218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52153AB-A679-66F7-2550-191CEDFE3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641"/>
          <a:stretch/>
        </p:blipFill>
        <p:spPr>
          <a:xfrm>
            <a:off x="5077338" y="3153378"/>
            <a:ext cx="3735996" cy="2045779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51FD552-CE65-E20F-EDA5-05DFDDD68D32}"/>
              </a:ext>
            </a:extLst>
          </p:cNvPr>
          <p:cNvSpPr/>
          <p:nvPr/>
        </p:nvSpPr>
        <p:spPr>
          <a:xfrm>
            <a:off x="5188792" y="2561879"/>
            <a:ext cx="2437150" cy="509833"/>
          </a:xfrm>
          <a:prstGeom prst="wedgeRectCallout">
            <a:avLst>
              <a:gd name="adj1" fmla="val 13866"/>
              <a:gd name="adj2" fmla="val 937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Know the complex 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93186-FB5B-86C7-A9B1-04E5EA5A06BC}"/>
              </a:ext>
            </a:extLst>
          </p:cNvPr>
          <p:cNvSpPr txBox="1"/>
          <p:nvPr/>
        </p:nvSpPr>
        <p:spPr>
          <a:xfrm>
            <a:off x="31052" y="3690850"/>
            <a:ext cx="4631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Formula are balanced</a:t>
            </a:r>
          </a:p>
          <a:p>
            <a:endParaRPr lang="en-GB" dirty="0"/>
          </a:p>
          <a:p>
            <a:r>
              <a:rPr lang="en-GB" dirty="0"/>
              <a:t>Easy: Calcium chloride   Ca</a:t>
            </a:r>
            <a:r>
              <a:rPr lang="en-GB" baseline="30000" dirty="0"/>
              <a:t>2+  </a:t>
            </a:r>
            <a:r>
              <a:rPr lang="en-GB" dirty="0"/>
              <a:t>and Cl</a:t>
            </a:r>
            <a:r>
              <a:rPr lang="en-GB" baseline="30000" dirty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2 chloride ions to balance the Ca</a:t>
            </a:r>
            <a:r>
              <a:rPr lang="en-GB" baseline="30000" dirty="0"/>
              <a:t>2+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Formula: CaCl</a:t>
            </a:r>
            <a:r>
              <a:rPr lang="en-GB" baseline="-25000" dirty="0"/>
              <a:t>2</a:t>
            </a:r>
          </a:p>
          <a:p>
            <a:endParaRPr lang="en-GB" baseline="-25000" dirty="0"/>
          </a:p>
          <a:p>
            <a:endParaRPr lang="en-GB" baseline="-25000" dirty="0"/>
          </a:p>
          <a:p>
            <a:endParaRPr lang="en-GB" baseline="-25000" dirty="0"/>
          </a:p>
          <a:p>
            <a:r>
              <a:rPr lang="en-GB" dirty="0"/>
              <a:t>Medium: Potassium </a:t>
            </a:r>
            <a:r>
              <a:rPr lang="en-GB" dirty="0" err="1"/>
              <a:t>sulfate</a:t>
            </a:r>
            <a:r>
              <a:rPr lang="en-GB" dirty="0"/>
              <a:t>    K</a:t>
            </a:r>
            <a:r>
              <a:rPr lang="en-GB" baseline="30000" dirty="0"/>
              <a:t>+</a:t>
            </a:r>
            <a:r>
              <a:rPr lang="en-GB" dirty="0"/>
              <a:t>   SO</a:t>
            </a:r>
            <a:r>
              <a:rPr lang="en-GB" baseline="-25000" dirty="0"/>
              <a:t>4</a:t>
            </a:r>
            <a:r>
              <a:rPr lang="en-GB" baseline="30000" dirty="0"/>
              <a:t>2-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2 potassium ions to balance the SO</a:t>
            </a:r>
            <a:r>
              <a:rPr lang="en-GB" baseline="-25000" dirty="0"/>
              <a:t>4</a:t>
            </a:r>
            <a:r>
              <a:rPr lang="en-GB" baseline="30000" dirty="0"/>
              <a:t>2-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Formula: K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</a:p>
          <a:p>
            <a:endParaRPr lang="en-GB" baseline="-25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E492FE-9B37-A3D5-5461-3D85F84D2A04}"/>
              </a:ext>
            </a:extLst>
          </p:cNvPr>
          <p:cNvSpPr/>
          <p:nvPr/>
        </p:nvSpPr>
        <p:spPr>
          <a:xfrm>
            <a:off x="2676793" y="5038840"/>
            <a:ext cx="653143" cy="5818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1+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432129-EE14-9418-A4C8-89B60C67B4CF}"/>
              </a:ext>
            </a:extLst>
          </p:cNvPr>
          <p:cNvSpPr/>
          <p:nvPr/>
        </p:nvSpPr>
        <p:spPr>
          <a:xfrm>
            <a:off x="3438041" y="5038840"/>
            <a:ext cx="653143" cy="581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2-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EDAF4C-56F3-0A38-BB8C-3D88D41E45A6}"/>
              </a:ext>
            </a:extLst>
          </p:cNvPr>
          <p:cNvSpPr/>
          <p:nvPr/>
        </p:nvSpPr>
        <p:spPr>
          <a:xfrm>
            <a:off x="3635148" y="3690850"/>
            <a:ext cx="653143" cy="581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1-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D54641-772C-49D4-691D-42CA12114428}"/>
              </a:ext>
            </a:extLst>
          </p:cNvPr>
          <p:cNvSpPr/>
          <p:nvPr/>
        </p:nvSpPr>
        <p:spPr>
          <a:xfrm>
            <a:off x="1969597" y="5054027"/>
            <a:ext cx="653143" cy="5818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A0CC8B-BD4A-A2F4-9C6F-93015A90203B}"/>
              </a:ext>
            </a:extLst>
          </p:cNvPr>
          <p:cNvSpPr txBox="1"/>
          <p:nvPr/>
        </p:nvSpPr>
        <p:spPr>
          <a:xfrm>
            <a:off x="4662428" y="5790809"/>
            <a:ext cx="4481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Hard: aluminium carbonate   Al</a:t>
            </a:r>
            <a:r>
              <a:rPr lang="en-GB" baseline="30000" dirty="0"/>
              <a:t>3+</a:t>
            </a:r>
            <a:r>
              <a:rPr lang="en-GB" dirty="0"/>
              <a:t>   CO</a:t>
            </a:r>
            <a:r>
              <a:rPr lang="en-GB" baseline="-25000" dirty="0"/>
              <a:t>3</a:t>
            </a:r>
            <a:r>
              <a:rPr lang="en-GB" baseline="30000" dirty="0"/>
              <a:t>2-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 2 aluminium ions to balance 3 CO</a:t>
            </a:r>
            <a:r>
              <a:rPr lang="en-GB" baseline="-25000" dirty="0"/>
              <a:t>3</a:t>
            </a:r>
            <a:r>
              <a:rPr lang="en-GB" baseline="30000" dirty="0"/>
              <a:t>2-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Formula: Al</a:t>
            </a:r>
            <a:r>
              <a:rPr lang="en-GB" baseline="-25000" dirty="0"/>
              <a:t>2</a:t>
            </a:r>
            <a:r>
              <a:rPr lang="en-GB" dirty="0"/>
              <a:t>(CO</a:t>
            </a:r>
            <a:r>
              <a:rPr lang="en-GB" baseline="-25000" dirty="0"/>
              <a:t>3</a:t>
            </a:r>
            <a:r>
              <a:rPr lang="en-GB" dirty="0"/>
              <a:t>)</a:t>
            </a:r>
            <a:r>
              <a:rPr lang="en-GB" baseline="-25000" dirty="0"/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A0AADF-1325-59CB-9509-7C6F2FC660A3}"/>
              </a:ext>
            </a:extLst>
          </p:cNvPr>
          <p:cNvSpPr/>
          <p:nvPr/>
        </p:nvSpPr>
        <p:spPr>
          <a:xfrm>
            <a:off x="2220687" y="3671972"/>
            <a:ext cx="653143" cy="5818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2+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052CB8-B0D2-4E14-D954-64A551496AF3}"/>
              </a:ext>
            </a:extLst>
          </p:cNvPr>
          <p:cNvSpPr/>
          <p:nvPr/>
        </p:nvSpPr>
        <p:spPr>
          <a:xfrm>
            <a:off x="2942740" y="3690850"/>
            <a:ext cx="653143" cy="581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A37026-16E5-1E84-DF44-C568906B7B90}"/>
              </a:ext>
            </a:extLst>
          </p:cNvPr>
          <p:cNvSpPr/>
          <p:nvPr/>
        </p:nvSpPr>
        <p:spPr>
          <a:xfrm>
            <a:off x="5202689" y="5238758"/>
            <a:ext cx="653143" cy="5818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3+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6184CF-72E9-F88D-D732-B7E22C738A8E}"/>
              </a:ext>
            </a:extLst>
          </p:cNvPr>
          <p:cNvSpPr/>
          <p:nvPr/>
        </p:nvSpPr>
        <p:spPr>
          <a:xfrm>
            <a:off x="5901044" y="5222606"/>
            <a:ext cx="653143" cy="5818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3+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43B2D6-79FC-307B-6EE7-62D79E3C8089}"/>
              </a:ext>
            </a:extLst>
          </p:cNvPr>
          <p:cNvSpPr/>
          <p:nvPr/>
        </p:nvSpPr>
        <p:spPr>
          <a:xfrm>
            <a:off x="6651169" y="5233897"/>
            <a:ext cx="653143" cy="581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2-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EDC145-629B-8229-3C79-9EE0639DB3D4}"/>
              </a:ext>
            </a:extLst>
          </p:cNvPr>
          <p:cNvSpPr/>
          <p:nvPr/>
        </p:nvSpPr>
        <p:spPr>
          <a:xfrm>
            <a:off x="7352803" y="5222605"/>
            <a:ext cx="653143" cy="581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2-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DEED71-6F9C-934D-2E19-641C19F085EB}"/>
              </a:ext>
            </a:extLst>
          </p:cNvPr>
          <p:cNvSpPr/>
          <p:nvPr/>
        </p:nvSpPr>
        <p:spPr>
          <a:xfrm>
            <a:off x="8054437" y="5221408"/>
            <a:ext cx="653143" cy="581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2-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F91F0C47-EB30-002C-7BE4-201A8EC5096C}"/>
              </a:ext>
            </a:extLst>
          </p:cNvPr>
          <p:cNvSpPr/>
          <p:nvPr/>
        </p:nvSpPr>
        <p:spPr>
          <a:xfrm>
            <a:off x="6945337" y="6424111"/>
            <a:ext cx="2106370" cy="313727"/>
          </a:xfrm>
          <a:prstGeom prst="wedgeRectCallout">
            <a:avLst>
              <a:gd name="adj1" fmla="val -61681"/>
              <a:gd name="adj2" fmla="val -311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 brackets!!!</a:t>
            </a:r>
          </a:p>
        </p:txBody>
      </p:sp>
    </p:spTree>
    <p:extLst>
      <p:ext uri="{BB962C8B-B14F-4D97-AF65-F5344CB8AC3E}">
        <p14:creationId xmlns:p14="http://schemas.microsoft.com/office/powerpoint/2010/main" val="268913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2A3239-E238-E39B-A5BF-8704E382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86" y="3364196"/>
            <a:ext cx="2619375" cy="290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FAFA86-4C7E-ECDB-B0C8-882C36DA2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2"/>
          <a:stretch/>
        </p:blipFill>
        <p:spPr>
          <a:xfrm>
            <a:off x="1662546" y="166254"/>
            <a:ext cx="4218410" cy="6341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1F30D7-AA3E-A344-4032-2E9710846F24}"/>
              </a:ext>
            </a:extLst>
          </p:cNvPr>
          <p:cNvSpPr txBox="1"/>
          <p:nvPr/>
        </p:nvSpPr>
        <p:spPr>
          <a:xfrm>
            <a:off x="0" y="603660"/>
            <a:ext cx="1662546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Step 1 </a:t>
            </a:r>
          </a:p>
          <a:p>
            <a:r>
              <a:rPr lang="en-GB" dirty="0"/>
              <a:t>Draw the </a:t>
            </a:r>
            <a:r>
              <a:rPr lang="en-GB" b="1" u="sng" dirty="0"/>
              <a:t>electron configuration</a:t>
            </a:r>
          </a:p>
          <a:p>
            <a:endParaRPr lang="en-GB" dirty="0"/>
          </a:p>
          <a:p>
            <a:r>
              <a:rPr lang="en-GB" dirty="0"/>
              <a:t>Step 2</a:t>
            </a:r>
          </a:p>
          <a:p>
            <a:r>
              <a:rPr lang="en-GB" dirty="0"/>
              <a:t>Draw the </a:t>
            </a:r>
            <a:r>
              <a:rPr lang="en-GB" b="1" u="sng" dirty="0"/>
              <a:t>electron transfer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Step 3</a:t>
            </a:r>
          </a:p>
          <a:p>
            <a:r>
              <a:rPr lang="en-GB" dirty="0"/>
              <a:t>Draw a </a:t>
            </a:r>
            <a:r>
              <a:rPr lang="en-GB" b="1" u="sng" dirty="0"/>
              <a:t>new diagram</a:t>
            </a:r>
            <a:r>
              <a:rPr lang="en-GB" dirty="0"/>
              <a:t> of the ions – </a:t>
            </a:r>
            <a:r>
              <a:rPr lang="en-GB" b="1" u="sng" dirty="0"/>
              <a:t>remember brackets and charge!!!</a:t>
            </a:r>
          </a:p>
        </p:txBody>
      </p:sp>
      <p:pic>
        <p:nvPicPr>
          <p:cNvPr id="1026" name="Picture 2" descr="Calcium Chloride | Uses, Structure &amp; Formula - Video &amp; Lesson Transcript |  Study.com">
            <a:extLst>
              <a:ext uri="{FF2B5EF4-FFF2-40B4-BE49-F238E27FC236}">
                <a16:creationId xmlns:a16="http://schemas.microsoft.com/office/drawing/2014/main" id="{DE268BBA-7D62-5CF9-A969-477E2AB60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99" b="10158"/>
          <a:stretch/>
        </p:blipFill>
        <p:spPr bwMode="auto">
          <a:xfrm>
            <a:off x="6315210" y="469693"/>
            <a:ext cx="2448779" cy="2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66E3FD-4E41-5575-7436-B4AFD6710418}"/>
              </a:ext>
            </a:extLst>
          </p:cNvPr>
          <p:cNvSpPr/>
          <p:nvPr/>
        </p:nvSpPr>
        <p:spPr>
          <a:xfrm>
            <a:off x="8443356" y="1662545"/>
            <a:ext cx="540327" cy="475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EADB2-BE89-0326-9E49-A7BF2AB206E5}"/>
              </a:ext>
            </a:extLst>
          </p:cNvPr>
          <p:cNvSpPr txBox="1"/>
          <p:nvPr/>
        </p:nvSpPr>
        <p:spPr>
          <a:xfrm>
            <a:off x="6127667" y="103909"/>
            <a:ext cx="2856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Ionic bond of calcium chloride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EA65016-D5E9-8474-762B-A6A115BE5F68}"/>
              </a:ext>
            </a:extLst>
          </p:cNvPr>
          <p:cNvSpPr/>
          <p:nvPr/>
        </p:nvSpPr>
        <p:spPr>
          <a:xfrm>
            <a:off x="3668509" y="1983178"/>
            <a:ext cx="453195" cy="60564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544534B-DCFA-80DA-2FDA-D478E2A0D45A}"/>
              </a:ext>
            </a:extLst>
          </p:cNvPr>
          <p:cNvSpPr/>
          <p:nvPr/>
        </p:nvSpPr>
        <p:spPr>
          <a:xfrm>
            <a:off x="7043505" y="2823357"/>
            <a:ext cx="453195" cy="60564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68583FD-6FFF-FB5A-4AD6-2E3D165B5B0D}"/>
              </a:ext>
            </a:extLst>
          </p:cNvPr>
          <p:cNvSpPr/>
          <p:nvPr/>
        </p:nvSpPr>
        <p:spPr>
          <a:xfrm>
            <a:off x="154379" y="5744935"/>
            <a:ext cx="2161309" cy="1009774"/>
          </a:xfrm>
          <a:prstGeom prst="wedgeRectCallout">
            <a:avLst>
              <a:gd name="adj1" fmla="val 51153"/>
              <a:gd name="adj2" fmla="val -668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Ensure you can explain these as a set of double bonds</a:t>
            </a:r>
          </a:p>
        </p:txBody>
      </p:sp>
    </p:spTree>
    <p:extLst>
      <p:ext uri="{BB962C8B-B14F-4D97-AF65-F5344CB8AC3E}">
        <p14:creationId xmlns:p14="http://schemas.microsoft.com/office/powerpoint/2010/main" val="405694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D3C97-A8C7-7339-7C22-587A70584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1" y="-11862"/>
            <a:ext cx="4521482" cy="1668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43EAD1-7F8D-AEF6-1DEF-2E3C67BAF4E9}"/>
              </a:ext>
            </a:extLst>
          </p:cNvPr>
          <p:cNvSpPr txBox="1"/>
          <p:nvPr/>
        </p:nvSpPr>
        <p:spPr>
          <a:xfrm>
            <a:off x="4892635" y="243136"/>
            <a:ext cx="3942608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Ions are arranged in a </a:t>
            </a:r>
            <a:r>
              <a:rPr lang="en-GB" b="1" u="sng" dirty="0"/>
              <a:t>giant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Ions are closely packed in a regular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Strong </a:t>
            </a:r>
            <a:r>
              <a:rPr lang="en-GB" b="1" u="sng" dirty="0"/>
              <a:t>electrostatic forces of attraction</a:t>
            </a:r>
            <a:r>
              <a:rPr lang="en-GB" dirty="0"/>
              <a:t> between </a:t>
            </a:r>
            <a:r>
              <a:rPr lang="en-GB" b="1" u="sng" dirty="0"/>
              <a:t>opposite charged ions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E8F78-36BA-1368-8701-8C2618088CCD}"/>
              </a:ext>
            </a:extLst>
          </p:cNvPr>
          <p:cNvSpPr txBox="1"/>
          <p:nvPr/>
        </p:nvSpPr>
        <p:spPr>
          <a:xfrm>
            <a:off x="249382" y="1698424"/>
            <a:ext cx="4096987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Properties: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High melting point</a:t>
            </a:r>
            <a:r>
              <a:rPr lang="en-GB" dirty="0"/>
              <a:t> due to strong electrostatic forces of attraction</a:t>
            </a:r>
          </a:p>
          <a:p>
            <a:pPr marL="342900" indent="-342900">
              <a:buFont typeface="+mj-lt"/>
              <a:buAutoNum type="arabicPeriod"/>
            </a:pPr>
            <a:endParaRPr lang="en-GB" b="1" u="sng" dirty="0"/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Conductions</a:t>
            </a:r>
            <a:r>
              <a:rPr lang="en-GB" dirty="0"/>
              <a:t> as </a:t>
            </a:r>
            <a:r>
              <a:rPr lang="en-GB" b="1" u="sng" dirty="0"/>
              <a:t>liquid </a:t>
            </a:r>
            <a:r>
              <a:rPr lang="en-GB" dirty="0"/>
              <a:t>and </a:t>
            </a:r>
            <a:r>
              <a:rPr lang="en-GB" b="1" u="sng" dirty="0"/>
              <a:t>aqueous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u="sng" dirty="0"/>
              <a:t>Ions </a:t>
            </a:r>
            <a:r>
              <a:rPr lang="en-GB" dirty="0"/>
              <a:t>move</a:t>
            </a:r>
            <a:endParaRPr lang="en-GB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ECD19-022E-D399-0F43-B322E369FC22}"/>
              </a:ext>
            </a:extLst>
          </p:cNvPr>
          <p:cNvSpPr txBox="1"/>
          <p:nvPr/>
        </p:nvSpPr>
        <p:spPr>
          <a:xfrm>
            <a:off x="95621" y="3636437"/>
            <a:ext cx="19498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2. Covalent Bond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E05EA-4396-6269-E66F-BFB201BCFC94}"/>
              </a:ext>
            </a:extLst>
          </p:cNvPr>
          <p:cNvSpPr txBox="1"/>
          <p:nvPr/>
        </p:nvSpPr>
        <p:spPr>
          <a:xfrm>
            <a:off x="2356362" y="3609424"/>
            <a:ext cx="3645107" cy="923330"/>
          </a:xfrm>
          <a:prstGeom prst="rect">
            <a:avLst/>
          </a:prstGeom>
          <a:solidFill>
            <a:srgbClr val="2AF1F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Share pairs of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covalent bond is very 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Between non-metals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36711-89E1-C5DF-592F-0323CCC7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88" y="3978325"/>
            <a:ext cx="1425245" cy="1425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4D6866-B304-F3F3-AB0D-91EE7A5EC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35" y="4532754"/>
            <a:ext cx="1238844" cy="1289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9EE891-660D-1147-058B-080046AF4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584" y="3666562"/>
            <a:ext cx="1289524" cy="1289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BBF35-321E-CCC1-C8EB-733A4A868ABC}"/>
              </a:ext>
            </a:extLst>
          </p:cNvPr>
          <p:cNvSpPr txBox="1"/>
          <p:nvPr/>
        </p:nvSpPr>
        <p:spPr>
          <a:xfrm>
            <a:off x="29996" y="5360247"/>
            <a:ext cx="259610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Dot and 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don’t show relative sizes of atoms or 3D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F0EB8-4967-84F7-FD5E-F8D6C9BA5CB8}"/>
              </a:ext>
            </a:extLst>
          </p:cNvPr>
          <p:cNvSpPr txBox="1"/>
          <p:nvPr/>
        </p:nvSpPr>
        <p:spPr>
          <a:xfrm>
            <a:off x="3834687" y="4786357"/>
            <a:ext cx="211589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Display formula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Shows the covalent bonds as the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don’t show 3D structure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B76B79-44AB-0943-7FCD-B04B58411361}"/>
              </a:ext>
            </a:extLst>
          </p:cNvPr>
          <p:cNvCxnSpPr/>
          <p:nvPr/>
        </p:nvCxnSpPr>
        <p:spPr>
          <a:xfrm flipV="1">
            <a:off x="0" y="3499721"/>
            <a:ext cx="9114004" cy="1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0008A1-E74D-7239-70BB-16CA150D9C48}"/>
              </a:ext>
            </a:extLst>
          </p:cNvPr>
          <p:cNvSpPr txBox="1"/>
          <p:nvPr/>
        </p:nvSpPr>
        <p:spPr>
          <a:xfrm>
            <a:off x="7353101" y="4249408"/>
            <a:ext cx="173423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Shows how the atoms are arranged next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 not show the electrons</a:t>
            </a:r>
          </a:p>
        </p:txBody>
      </p:sp>
    </p:spTree>
    <p:extLst>
      <p:ext uri="{BB962C8B-B14F-4D97-AF65-F5344CB8AC3E}">
        <p14:creationId xmlns:p14="http://schemas.microsoft.com/office/powerpoint/2010/main" val="8931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285B64-61B9-6F85-EAED-3B6915F55CD4}"/>
              </a:ext>
            </a:extLst>
          </p:cNvPr>
          <p:cNvSpPr txBox="1"/>
          <p:nvPr/>
        </p:nvSpPr>
        <p:spPr>
          <a:xfrm>
            <a:off x="344386" y="150308"/>
            <a:ext cx="172192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Simple covalent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70523-A3D3-2D02-A211-209F4DBB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593" y="77252"/>
            <a:ext cx="2088302" cy="2088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84606-118B-E5A6-CA8D-3DBE1C672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01" y="663017"/>
            <a:ext cx="1771106" cy="1502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543AC2-D65D-85A4-9E98-DB065A03E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86" y="2190426"/>
            <a:ext cx="2356059" cy="1400681"/>
          </a:xfrm>
          <a:prstGeom prst="rect">
            <a:avLst/>
          </a:prstGeom>
        </p:spPr>
      </p:pic>
      <p:pic>
        <p:nvPicPr>
          <p:cNvPr id="3074" name="Picture 2" descr="C2 E) Simple Molecular Substances – AQA Combined Science Trilogy - Elevise">
            <a:extLst>
              <a:ext uri="{FF2B5EF4-FFF2-40B4-BE49-F238E27FC236}">
                <a16:creationId xmlns:a16="http://schemas.microsoft.com/office/drawing/2014/main" id="{C1780966-ED38-41FE-AB30-A7AE7812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95" y="66298"/>
            <a:ext cx="3599831" cy="237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7814A-5D19-1142-F728-44B5345D5963}"/>
              </a:ext>
            </a:extLst>
          </p:cNvPr>
          <p:cNvSpPr txBox="1"/>
          <p:nvPr/>
        </p:nvSpPr>
        <p:spPr>
          <a:xfrm>
            <a:off x="5907810" y="1650976"/>
            <a:ext cx="296569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Properties: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Low melting point</a:t>
            </a:r>
            <a:r>
              <a:rPr lang="en-GB" dirty="0"/>
              <a:t> due to weak intermolecular forces – found as </a:t>
            </a:r>
            <a:r>
              <a:rPr lang="en-GB" b="1" u="sng" dirty="0"/>
              <a:t>gases</a:t>
            </a:r>
            <a:r>
              <a:rPr lang="en-GB" dirty="0"/>
              <a:t> / </a:t>
            </a:r>
            <a:r>
              <a:rPr lang="en-GB" b="1" u="sng" dirty="0"/>
              <a:t>liquids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b="1" u="sng" dirty="0"/>
          </a:p>
          <a:p>
            <a:pPr marL="342900" indent="-342900">
              <a:buFont typeface="+mj-lt"/>
              <a:buAutoNum type="arabicPeriod"/>
            </a:pPr>
            <a:r>
              <a:rPr lang="en-GB" b="1" u="sng" dirty="0"/>
              <a:t>Does not conduct</a:t>
            </a:r>
            <a:r>
              <a:rPr lang="en-GB" dirty="0"/>
              <a:t> as </a:t>
            </a:r>
            <a:r>
              <a:rPr lang="en-GB" b="1" u="sng" dirty="0"/>
              <a:t>no delocalised electrons</a:t>
            </a:r>
            <a:endParaRPr lang="en-GB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71E75AF-6586-955A-D68E-E56276F76F9C}"/>
              </a:ext>
            </a:extLst>
          </p:cNvPr>
          <p:cNvSpPr/>
          <p:nvPr/>
        </p:nvSpPr>
        <p:spPr>
          <a:xfrm>
            <a:off x="2700445" y="2419724"/>
            <a:ext cx="1757546" cy="629103"/>
          </a:xfrm>
          <a:prstGeom prst="wedgeRectCallout">
            <a:avLst>
              <a:gd name="adj1" fmla="val -64058"/>
              <a:gd name="adj2" fmla="val -115334"/>
            </a:avLst>
          </a:prstGeom>
          <a:solidFill>
            <a:srgbClr val="8CFE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Molecules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0567B5-173C-7569-4FB1-2501E44201BA}"/>
              </a:ext>
            </a:extLst>
          </p:cNvPr>
          <p:cNvCxnSpPr/>
          <p:nvPr/>
        </p:nvCxnSpPr>
        <p:spPr>
          <a:xfrm flipV="1">
            <a:off x="29996" y="4052862"/>
            <a:ext cx="9114004" cy="191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4852D26-D1FD-CE8B-05BF-2191ED500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57" y="4936135"/>
            <a:ext cx="2968377" cy="1390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4F92F3-64C4-549D-BD44-D03F34BB3B1B}"/>
              </a:ext>
            </a:extLst>
          </p:cNvPr>
          <p:cNvSpPr txBox="1"/>
          <p:nvPr/>
        </p:nvSpPr>
        <p:spPr>
          <a:xfrm>
            <a:off x="319794" y="4254217"/>
            <a:ext cx="124775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Polymers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E06A9-17D3-B185-C0E1-B70F7B993454}"/>
              </a:ext>
            </a:extLst>
          </p:cNvPr>
          <p:cNvSpPr txBox="1"/>
          <p:nvPr/>
        </p:nvSpPr>
        <p:spPr>
          <a:xfrm>
            <a:off x="5993950" y="4418068"/>
            <a:ext cx="296569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Long chains of repeating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Covalent compounds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Larger the polymer, the more energy needed to break them down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EA6F42A-A460-89B6-B946-227B970E122A}"/>
              </a:ext>
            </a:extLst>
          </p:cNvPr>
          <p:cNvSpPr/>
          <p:nvPr/>
        </p:nvSpPr>
        <p:spPr>
          <a:xfrm>
            <a:off x="3282334" y="4719799"/>
            <a:ext cx="2351314" cy="911549"/>
          </a:xfrm>
          <a:prstGeom prst="wedgeRectCallout">
            <a:avLst>
              <a:gd name="adj1" fmla="val -63569"/>
              <a:gd name="adj2" fmla="val 4666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Bond through the bracket joins to the next repeating unit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69EBD0E-4FEC-8C45-DFC6-66DD6E6BFD28}"/>
              </a:ext>
            </a:extLst>
          </p:cNvPr>
          <p:cNvSpPr/>
          <p:nvPr/>
        </p:nvSpPr>
        <p:spPr>
          <a:xfrm>
            <a:off x="3293859" y="5757597"/>
            <a:ext cx="2351314" cy="911549"/>
          </a:xfrm>
          <a:prstGeom prst="wedgeRectCallout">
            <a:avLst>
              <a:gd name="adj1" fmla="val -68619"/>
              <a:gd name="adj2" fmla="val -2368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“n” is a large number and tells the number of repeated units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00CDC2C-BC9D-5DD9-D0BD-6CEB3CA1DC20}"/>
              </a:ext>
            </a:extLst>
          </p:cNvPr>
          <p:cNvSpPr/>
          <p:nvPr/>
        </p:nvSpPr>
        <p:spPr>
          <a:xfrm>
            <a:off x="1927846" y="4161092"/>
            <a:ext cx="3241613" cy="447000"/>
          </a:xfrm>
          <a:prstGeom prst="wedgeRectCallout">
            <a:avLst>
              <a:gd name="adj1" fmla="val -41143"/>
              <a:gd name="adj2" fmla="val 13571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Bit in bracket is repeating unit</a:t>
            </a:r>
          </a:p>
        </p:txBody>
      </p:sp>
    </p:spTree>
    <p:extLst>
      <p:ext uri="{BB962C8B-B14F-4D97-AF65-F5344CB8AC3E}">
        <p14:creationId xmlns:p14="http://schemas.microsoft.com/office/powerpoint/2010/main" val="338340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A3DF5-A099-2924-0AC8-0D40DBF1F7B9}"/>
              </a:ext>
            </a:extLst>
          </p:cNvPr>
          <p:cNvSpPr txBox="1"/>
          <p:nvPr/>
        </p:nvSpPr>
        <p:spPr>
          <a:xfrm>
            <a:off x="344386" y="150308"/>
            <a:ext cx="172192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Giant covalent</a:t>
            </a:r>
          </a:p>
        </p:txBody>
      </p:sp>
      <p:pic>
        <p:nvPicPr>
          <p:cNvPr id="1026" name="Picture 2" descr="Learning by Questions">
            <a:extLst>
              <a:ext uri="{FF2B5EF4-FFF2-40B4-BE49-F238E27FC236}">
                <a16:creationId xmlns:a16="http://schemas.microsoft.com/office/drawing/2014/main" id="{818AAEAC-69F6-5AAB-28CE-2C0006430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24285" r="1672" b="26018"/>
          <a:stretch/>
        </p:blipFill>
        <p:spPr bwMode="auto">
          <a:xfrm>
            <a:off x="2535383" y="0"/>
            <a:ext cx="4732316" cy="18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227282-3386-6373-9A40-1A6DD7E42ABB}"/>
              </a:ext>
            </a:extLst>
          </p:cNvPr>
          <p:cNvSpPr txBox="1"/>
          <p:nvPr/>
        </p:nvSpPr>
        <p:spPr>
          <a:xfrm>
            <a:off x="344386" y="700644"/>
            <a:ext cx="204255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All atoms are bonded to each other by </a:t>
            </a:r>
            <a:r>
              <a:rPr lang="en-GB" b="1" u="sng" dirty="0"/>
              <a:t>strong covalent bonds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380774-DA45-27F8-EA63-E5A3EFAF5FD2}"/>
              </a:ext>
            </a:extLst>
          </p:cNvPr>
          <p:cNvSpPr txBox="1"/>
          <p:nvPr/>
        </p:nvSpPr>
        <p:spPr>
          <a:xfrm>
            <a:off x="7267699" y="478536"/>
            <a:ext cx="169817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Silicon dioxide (silica).  What each grain of sand is made of.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66113-D300-86B7-2A16-3075EF4C2C60}"/>
              </a:ext>
            </a:extLst>
          </p:cNvPr>
          <p:cNvSpPr txBox="1"/>
          <p:nvPr/>
        </p:nvSpPr>
        <p:spPr>
          <a:xfrm>
            <a:off x="344386" y="1947359"/>
            <a:ext cx="4215739" cy="2062103"/>
          </a:xfrm>
          <a:prstGeom prst="rect">
            <a:avLst/>
          </a:prstGeom>
          <a:solidFill>
            <a:srgbClr val="FED0F1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Diamond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carbon bonded (covalent) to four other carbons (</a:t>
            </a:r>
            <a:r>
              <a:rPr lang="en-GB" sz="1600" b="1" u="sng" dirty="0"/>
              <a:t>4 covalent bonds</a:t>
            </a:r>
            <a:r>
              <a:rPr lang="en-GB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Many covalent bonds – strong and hard – used for cutting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Many </a:t>
            </a:r>
            <a:r>
              <a:rPr lang="en-GB" sz="1600" b="1" u="sng" dirty="0"/>
              <a:t>strong covalent bonds</a:t>
            </a:r>
            <a:r>
              <a:rPr lang="en-GB" sz="1600" dirty="0"/>
              <a:t> – </a:t>
            </a:r>
            <a:r>
              <a:rPr lang="en-GB" sz="1600" b="1" u="sng" dirty="0"/>
              <a:t>high melting point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No</a:t>
            </a:r>
            <a:r>
              <a:rPr lang="en-GB" sz="1600" dirty="0"/>
              <a:t> free electrons – </a:t>
            </a:r>
            <a:r>
              <a:rPr lang="en-GB" sz="1600" b="1" u="sng" dirty="0"/>
              <a:t>do not conduct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6277C-0785-6CC8-99FA-06B9FD5F4BED}"/>
              </a:ext>
            </a:extLst>
          </p:cNvPr>
          <p:cNvSpPr txBox="1"/>
          <p:nvPr/>
        </p:nvSpPr>
        <p:spPr>
          <a:xfrm>
            <a:off x="4657373" y="1824248"/>
            <a:ext cx="441959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Graphite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carbon bonded (covalent) to three other carbons (</a:t>
            </a:r>
            <a:r>
              <a:rPr lang="en-GB" sz="1600" b="1" u="sng" dirty="0"/>
              <a:t>3 covalent bonds</a:t>
            </a:r>
            <a:r>
              <a:rPr lang="en-GB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Carbons arranged in </a:t>
            </a:r>
            <a:r>
              <a:rPr lang="en-GB" sz="1600" b="1" u="sng" dirty="0"/>
              <a:t>hexagons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Layers can slide - </a:t>
            </a:r>
            <a:r>
              <a:rPr lang="en-GB" sz="1600" b="1" u="sng" dirty="0"/>
              <a:t>lubricant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Many </a:t>
            </a:r>
            <a:r>
              <a:rPr lang="en-GB" sz="1600" b="1" u="sng" dirty="0"/>
              <a:t>strong covalent bonds</a:t>
            </a:r>
            <a:r>
              <a:rPr lang="en-GB" sz="1600" dirty="0"/>
              <a:t> – </a:t>
            </a:r>
            <a:r>
              <a:rPr lang="en-GB" sz="1600" b="1" u="sng" dirty="0"/>
              <a:t>high melting point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Delocalised </a:t>
            </a:r>
            <a:r>
              <a:rPr lang="en-GB" sz="1600" dirty="0"/>
              <a:t> electrons –</a:t>
            </a:r>
            <a:r>
              <a:rPr lang="en-GB" sz="1600" b="1" u="sng" dirty="0"/>
              <a:t>conduct heat and electricity </a:t>
            </a:r>
            <a:r>
              <a:rPr lang="en-GB" sz="1600" dirty="0"/>
              <a:t>– used as electrodes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9A65DF-2F53-E8C2-9B8E-6387BA5C3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48" r="52812" b="623"/>
          <a:stretch/>
        </p:blipFill>
        <p:spPr>
          <a:xfrm>
            <a:off x="261261" y="4378794"/>
            <a:ext cx="1128152" cy="917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8551BB-492C-A2E9-0C34-FCCFA55CED36}"/>
              </a:ext>
            </a:extLst>
          </p:cNvPr>
          <p:cNvSpPr txBox="1"/>
          <p:nvPr/>
        </p:nvSpPr>
        <p:spPr>
          <a:xfrm>
            <a:off x="1620984" y="4302070"/>
            <a:ext cx="295101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Graphene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Single layer of graphite – </a:t>
            </a:r>
            <a:r>
              <a:rPr lang="en-GB" sz="1600" b="1" u="sng" dirty="0"/>
              <a:t>one atom thick </a:t>
            </a:r>
            <a:r>
              <a:rPr lang="en-GB" sz="1600" dirty="0"/>
              <a:t>(2D)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Very strong </a:t>
            </a:r>
            <a:r>
              <a:rPr lang="en-GB" sz="1600" dirty="0"/>
              <a:t>(due to covalent bonds) but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Added to composite materials to make stronger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Delocalised</a:t>
            </a:r>
            <a:r>
              <a:rPr lang="en-GB" sz="1600" dirty="0"/>
              <a:t> electrons – used in electronics</a:t>
            </a:r>
            <a:endParaRPr lang="en-GB" sz="1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E8B0C4-BEED-01CF-4084-5544D79F5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20" t="52818" r="50312" b="7273"/>
          <a:stretch/>
        </p:blipFill>
        <p:spPr>
          <a:xfrm>
            <a:off x="4901541" y="4418795"/>
            <a:ext cx="982815" cy="8375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A0A49-C8D8-C86B-52B8-6646809C3F65}"/>
              </a:ext>
            </a:extLst>
          </p:cNvPr>
          <p:cNvSpPr txBox="1"/>
          <p:nvPr/>
        </p:nvSpPr>
        <p:spPr>
          <a:xfrm>
            <a:off x="6125955" y="4178959"/>
            <a:ext cx="2951016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Fullerenes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Made of carbon – tubes or hollow balls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used to cage other molecules e.g. to deliver a drug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Have a high surface area so can be used with catalysts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Used as nano-tubes –for electronics or strengthen material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FA4A1-638F-E859-2DE3-45C0FF3B5B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48" t="52818" r="25846" b="7273"/>
          <a:stretch/>
        </p:blipFill>
        <p:spPr>
          <a:xfrm>
            <a:off x="4803571" y="5429218"/>
            <a:ext cx="1080785" cy="8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A3DF5-A099-2924-0AC8-0D40DBF1F7B9}"/>
              </a:ext>
            </a:extLst>
          </p:cNvPr>
          <p:cNvSpPr txBox="1"/>
          <p:nvPr/>
        </p:nvSpPr>
        <p:spPr>
          <a:xfrm>
            <a:off x="344387" y="-31298"/>
            <a:ext cx="117565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Metallic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12305-4D6A-A79F-5B55-90FA7104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478536"/>
            <a:ext cx="4146283" cy="2457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DE300-7312-5785-9516-19714D51EC84}"/>
              </a:ext>
            </a:extLst>
          </p:cNvPr>
          <p:cNvSpPr txBox="1"/>
          <p:nvPr/>
        </p:nvSpPr>
        <p:spPr>
          <a:xfrm>
            <a:off x="4985845" y="137767"/>
            <a:ext cx="3980025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Outer electrons are </a:t>
            </a:r>
            <a:r>
              <a:rPr lang="en-GB" b="1" u="sng" dirty="0"/>
              <a:t>delocalised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Regular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Very </a:t>
            </a:r>
            <a:r>
              <a:rPr lang="en-GB" b="1" u="sng" dirty="0"/>
              <a:t>high melting point </a:t>
            </a:r>
            <a:r>
              <a:rPr lang="en-GB" dirty="0"/>
              <a:t>-  due to </a:t>
            </a:r>
            <a:r>
              <a:rPr lang="en-GB" b="1" u="sng" dirty="0"/>
              <a:t>strong electrostatic forces </a:t>
            </a:r>
            <a:r>
              <a:rPr lang="en-GB" dirty="0"/>
              <a:t>between positive metal ions and the negative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Delocalised electrons </a:t>
            </a:r>
            <a:r>
              <a:rPr lang="en-GB" dirty="0"/>
              <a:t>– </a:t>
            </a:r>
            <a:r>
              <a:rPr lang="en-GB" b="1" u="sng" dirty="0"/>
              <a:t>conduct</a:t>
            </a:r>
            <a:r>
              <a:rPr lang="en-GB" dirty="0"/>
              <a:t> heat and electricity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15C932-87B4-275E-0162-BEA72B3F5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68" y="3580913"/>
            <a:ext cx="2977286" cy="2950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CC4C92-E9FE-80E8-D0CE-C1F8CDF26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" t="18123" r="4125" b="10815"/>
          <a:stretch/>
        </p:blipFill>
        <p:spPr>
          <a:xfrm>
            <a:off x="544471" y="3396652"/>
            <a:ext cx="2600696" cy="6974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4641F-B32F-8D99-E24B-85EBAC6606D7}"/>
              </a:ext>
            </a:extLst>
          </p:cNvPr>
          <p:cNvSpPr/>
          <p:nvPr/>
        </p:nvSpPr>
        <p:spPr>
          <a:xfrm>
            <a:off x="544471" y="3429000"/>
            <a:ext cx="4146283" cy="3291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34059499-5641-E225-6133-0651B87D5C1C}"/>
              </a:ext>
            </a:extLst>
          </p:cNvPr>
          <p:cNvSpPr/>
          <p:nvPr/>
        </p:nvSpPr>
        <p:spPr>
          <a:xfrm>
            <a:off x="178130" y="4618020"/>
            <a:ext cx="1542000" cy="1389413"/>
          </a:xfrm>
          <a:prstGeom prst="wedgeRectCallout">
            <a:avLst>
              <a:gd name="adj1" fmla="val 47706"/>
              <a:gd name="adj2" fmla="val -6599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Layers of atoms slide over each other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04033B-5724-DE14-7DDA-EB7922C194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837"/>
          <a:stretch/>
        </p:blipFill>
        <p:spPr>
          <a:xfrm>
            <a:off x="5308271" y="3299392"/>
            <a:ext cx="3230810" cy="172804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77FC339-8BB9-F573-CAC2-2AA2940C4258}"/>
              </a:ext>
            </a:extLst>
          </p:cNvPr>
          <p:cNvSpPr/>
          <p:nvPr/>
        </p:nvSpPr>
        <p:spPr>
          <a:xfrm>
            <a:off x="5308270" y="5269593"/>
            <a:ext cx="3443843" cy="1389413"/>
          </a:xfrm>
          <a:prstGeom prst="wedgeRectCallout">
            <a:avLst>
              <a:gd name="adj1" fmla="val -4708"/>
              <a:gd name="adj2" fmla="val -728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Alloy – metal mixed with another element (no longer pure)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Different sized atoms – layers cannot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Alloy harder</a:t>
            </a:r>
          </a:p>
        </p:txBody>
      </p:sp>
    </p:spTree>
    <p:extLst>
      <p:ext uri="{BB962C8B-B14F-4D97-AF65-F5344CB8AC3E}">
        <p14:creationId xmlns:p14="http://schemas.microsoft.com/office/powerpoint/2010/main" val="314108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6B4E05-30B3-3AF4-3C87-F0C453D0A689}"/>
              </a:ext>
            </a:extLst>
          </p:cNvPr>
          <p:cNvSpPr txBox="1"/>
          <p:nvPr/>
        </p:nvSpPr>
        <p:spPr>
          <a:xfrm>
            <a:off x="3146962" y="170582"/>
            <a:ext cx="37169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States of Matter and State Symbols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E6F39-B4A7-0344-74C9-95DC9FC94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2213"/>
          <a:stretch/>
        </p:blipFill>
        <p:spPr>
          <a:xfrm>
            <a:off x="412977" y="90910"/>
            <a:ext cx="1867085" cy="9784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03236-C89B-48DC-1DD4-451585E80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48" y="3217553"/>
            <a:ext cx="5474525" cy="204363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162EB3F-88EB-B227-9A19-05BFD73B7DC9}"/>
              </a:ext>
            </a:extLst>
          </p:cNvPr>
          <p:cNvSpPr/>
          <p:nvPr/>
        </p:nvSpPr>
        <p:spPr>
          <a:xfrm>
            <a:off x="475013" y="1412323"/>
            <a:ext cx="2356634" cy="1459809"/>
          </a:xfrm>
          <a:prstGeom prst="wedgeRectCallout">
            <a:avLst>
              <a:gd name="adj1" fmla="val 25535"/>
              <a:gd name="adj2" fmla="val 7842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Strong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Regular lattice structure – particles close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Particles vibrate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6A8214C-9874-387B-4B6A-2432AACCA53A}"/>
              </a:ext>
            </a:extLst>
          </p:cNvPr>
          <p:cNvSpPr/>
          <p:nvPr/>
        </p:nvSpPr>
        <p:spPr>
          <a:xfrm>
            <a:off x="3253840" y="658667"/>
            <a:ext cx="2553194" cy="2189714"/>
          </a:xfrm>
          <a:prstGeom prst="wedgeRectCallout">
            <a:avLst>
              <a:gd name="adj1" fmla="val -3188"/>
              <a:gd name="adj2" fmla="val 6730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Weak forces between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Particles move past each other but do stick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Constantly moving with random motion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E018622-827A-A0B3-9D16-5A00172A5AFE}"/>
              </a:ext>
            </a:extLst>
          </p:cNvPr>
          <p:cNvSpPr/>
          <p:nvPr/>
        </p:nvSpPr>
        <p:spPr>
          <a:xfrm>
            <a:off x="6032667" y="667897"/>
            <a:ext cx="2553194" cy="2189714"/>
          </a:xfrm>
          <a:prstGeom prst="wedgeRectCallout">
            <a:avLst>
              <a:gd name="adj1" fmla="val -38462"/>
              <a:gd name="adj2" fmla="val 6839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Very weak forces between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Particles are free to move and far apart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Constantly moving with random motion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8B53D-E646-577C-1F84-5A0DB240E87D}"/>
              </a:ext>
            </a:extLst>
          </p:cNvPr>
          <p:cNvSpPr txBox="1"/>
          <p:nvPr/>
        </p:nvSpPr>
        <p:spPr>
          <a:xfrm>
            <a:off x="157038" y="4405745"/>
            <a:ext cx="2847419" cy="230832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Meting point – particles gain enough energy to break free from their fixed positions</a:t>
            </a:r>
          </a:p>
          <a:p>
            <a:endParaRPr lang="en-GB" dirty="0"/>
          </a:p>
          <a:p>
            <a:r>
              <a:rPr lang="en-GB" dirty="0"/>
              <a:t>Boiling point – particles gain even more energy to break bonds holding the liquid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E137E-4CEA-770F-33C7-491F33E77F98}"/>
              </a:ext>
            </a:extLst>
          </p:cNvPr>
          <p:cNvSpPr txBox="1"/>
          <p:nvPr/>
        </p:nvSpPr>
        <p:spPr>
          <a:xfrm>
            <a:off x="5717969" y="4452445"/>
            <a:ext cx="3336966" cy="23083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Condensing point – Particles cool, bonds form between the gas particles</a:t>
            </a:r>
          </a:p>
          <a:p>
            <a:endParaRPr lang="en-GB" dirty="0"/>
          </a:p>
          <a:p>
            <a:r>
              <a:rPr lang="en-GB" dirty="0"/>
              <a:t>Freezing point – particles lose even more energy, more bonds form and cause particles to be in fixed positions</a:t>
            </a:r>
          </a:p>
        </p:txBody>
      </p:sp>
    </p:spTree>
    <p:extLst>
      <p:ext uri="{BB962C8B-B14F-4D97-AF65-F5344CB8AC3E}">
        <p14:creationId xmlns:p14="http://schemas.microsoft.com/office/powerpoint/2010/main" val="312758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FAFEE5948F7498379436A3083735D" ma:contentTypeVersion="13" ma:contentTypeDescription="Create a new document." ma:contentTypeScope="" ma:versionID="d7c6184e42dbb3133a410879fab50c32">
  <xsd:schema xmlns:xsd="http://www.w3.org/2001/XMLSchema" xmlns:xs="http://www.w3.org/2001/XMLSchema" xmlns:p="http://schemas.microsoft.com/office/2006/metadata/properties" xmlns:ns2="1cdf4c38-b72f-4548-8198-7a80298f0ece" xmlns:ns3="ddccd504-f1a9-44a0-8626-46ffcf7db527" targetNamespace="http://schemas.microsoft.com/office/2006/metadata/properties" ma:root="true" ma:fieldsID="8acfad4a2dd0454af84950a406f40417" ns2:_="" ns3:_="">
    <xsd:import namespace="1cdf4c38-b72f-4548-8198-7a80298f0ece"/>
    <xsd:import namespace="ddccd504-f1a9-44a0-8626-46ffcf7db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f4c38-b72f-4548-8198-7a80298f0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cd504-f1a9-44a0-8626-46ffcf7db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5AFFC-5AF6-4034-9FBC-84725B9D4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837EC9-23F6-44B1-AFB0-C2860955E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df4c38-b72f-4548-8198-7a80298f0ece"/>
    <ds:schemaRef ds:uri="ddccd504-f1a9-44a0-8626-46ffcf7db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5E2E5F-865C-4B07-B5D6-3379C573ED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725</Words>
  <Application>Microsoft Office PowerPoint</Application>
  <PresentationFormat>On-screen Show (4:3)</PresentationFormat>
  <Paragraphs>148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Alderbrook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 Taylor</dc:creator>
  <cp:lastModifiedBy>Lucie Taylor</cp:lastModifiedBy>
  <cp:revision>25</cp:revision>
  <dcterms:created xsi:type="dcterms:W3CDTF">2021-06-18T06:27:02Z</dcterms:created>
  <dcterms:modified xsi:type="dcterms:W3CDTF">2023-04-05T19:48:08Z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0x010100726FAFEE5948F7498379436A3083735D</vt:lpwstr>
  </property>
</Properties>
</file>