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BE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F8C364-A793-4B1E-9F41-1B3DEF62CDC8}" v="26" dt="2023-04-05T22:32:00.8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166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ie Taylor" userId="5e95e8f97bd5ee9f" providerId="LiveId" clId="{CCF8C364-A793-4B1E-9F41-1B3DEF62CDC8}"/>
    <pc:docChg chg="undo custSel addSld modSld">
      <pc:chgData name="Lucie Taylor" userId="5e95e8f97bd5ee9f" providerId="LiveId" clId="{CCF8C364-A793-4B1E-9F41-1B3DEF62CDC8}" dt="2023-04-05T22:32:18.465" v="3402" actId="1076"/>
      <pc:docMkLst>
        <pc:docMk/>
      </pc:docMkLst>
      <pc:sldChg chg="modSp mod">
        <pc:chgData name="Lucie Taylor" userId="5e95e8f97bd5ee9f" providerId="LiveId" clId="{CCF8C364-A793-4B1E-9F41-1B3DEF62CDC8}" dt="2023-04-05T20:58:39.623" v="714" actId="1076"/>
        <pc:sldMkLst>
          <pc:docMk/>
          <pc:sldMk cId="962504028" sldId="256"/>
        </pc:sldMkLst>
        <pc:spChg chg="mod">
          <ac:chgData name="Lucie Taylor" userId="5e95e8f97bd5ee9f" providerId="LiveId" clId="{CCF8C364-A793-4B1E-9F41-1B3DEF62CDC8}" dt="2023-04-05T20:58:34.997" v="713" actId="1076"/>
          <ac:spMkLst>
            <pc:docMk/>
            <pc:sldMk cId="962504028" sldId="256"/>
            <ac:spMk id="12" creationId="{3E00D478-7278-7C36-17EB-776680B439D0}"/>
          </ac:spMkLst>
        </pc:spChg>
        <pc:spChg chg="mod">
          <ac:chgData name="Lucie Taylor" userId="5e95e8f97bd5ee9f" providerId="LiveId" clId="{CCF8C364-A793-4B1E-9F41-1B3DEF62CDC8}" dt="2023-04-05T20:58:39.623" v="714" actId="1076"/>
          <ac:spMkLst>
            <pc:docMk/>
            <pc:sldMk cId="962504028" sldId="256"/>
            <ac:spMk id="18" creationId="{BB4D5112-5FE5-EEFD-E883-ADF1190EF5FA}"/>
          </ac:spMkLst>
        </pc:spChg>
      </pc:sldChg>
      <pc:sldChg chg="addSp modSp new mod">
        <pc:chgData name="Lucie Taylor" userId="5e95e8f97bd5ee9f" providerId="LiveId" clId="{CCF8C364-A793-4B1E-9F41-1B3DEF62CDC8}" dt="2023-04-05T21:25:57.622" v="1339" actId="1076"/>
        <pc:sldMkLst>
          <pc:docMk/>
          <pc:sldMk cId="2957076740" sldId="257"/>
        </pc:sldMkLst>
        <pc:spChg chg="add mod">
          <ac:chgData name="Lucie Taylor" userId="5e95e8f97bd5ee9f" providerId="LiveId" clId="{CCF8C364-A793-4B1E-9F41-1B3DEF62CDC8}" dt="2023-04-05T20:41:45.951" v="374" actId="115"/>
          <ac:spMkLst>
            <pc:docMk/>
            <pc:sldMk cId="2957076740" sldId="257"/>
            <ac:spMk id="3" creationId="{E31167D6-5D40-6460-BA89-1FE5E423A8E0}"/>
          </ac:spMkLst>
        </pc:spChg>
        <pc:spChg chg="add mod">
          <ac:chgData name="Lucie Taylor" userId="5e95e8f97bd5ee9f" providerId="LiveId" clId="{CCF8C364-A793-4B1E-9F41-1B3DEF62CDC8}" dt="2023-04-05T20:53:59.217" v="402" actId="20577"/>
          <ac:spMkLst>
            <pc:docMk/>
            <pc:sldMk cId="2957076740" sldId="257"/>
            <ac:spMk id="4" creationId="{5628ACC2-92BC-20B3-0024-CAC07DEFA90D}"/>
          </ac:spMkLst>
        </pc:spChg>
        <pc:spChg chg="add mod">
          <ac:chgData name="Lucie Taylor" userId="5e95e8f97bd5ee9f" providerId="LiveId" clId="{CCF8C364-A793-4B1E-9F41-1B3DEF62CDC8}" dt="2023-04-05T21:25:20.814" v="1334" actId="115"/>
          <ac:spMkLst>
            <pc:docMk/>
            <pc:sldMk cId="2957076740" sldId="257"/>
            <ac:spMk id="5" creationId="{8D881913-CB83-364D-5224-731F747E8109}"/>
          </ac:spMkLst>
        </pc:spChg>
        <pc:spChg chg="add mod">
          <ac:chgData name="Lucie Taylor" userId="5e95e8f97bd5ee9f" providerId="LiveId" clId="{CCF8C364-A793-4B1E-9F41-1B3DEF62CDC8}" dt="2023-04-05T21:20:55.462" v="1332" actId="1076"/>
          <ac:spMkLst>
            <pc:docMk/>
            <pc:sldMk cId="2957076740" sldId="257"/>
            <ac:spMk id="6" creationId="{D732C7A5-ABCB-304B-A573-D6B1A7F7B691}"/>
          </ac:spMkLst>
        </pc:spChg>
        <pc:spChg chg="add mod">
          <ac:chgData name="Lucie Taylor" userId="5e95e8f97bd5ee9f" providerId="LiveId" clId="{CCF8C364-A793-4B1E-9F41-1B3DEF62CDC8}" dt="2023-04-05T21:19:59.854" v="1326" actId="207"/>
          <ac:spMkLst>
            <pc:docMk/>
            <pc:sldMk cId="2957076740" sldId="257"/>
            <ac:spMk id="7" creationId="{32F60519-3701-765D-6864-E0033F69DFCA}"/>
          </ac:spMkLst>
        </pc:spChg>
        <pc:spChg chg="add mod">
          <ac:chgData name="Lucie Taylor" userId="5e95e8f97bd5ee9f" providerId="LiveId" clId="{CCF8C364-A793-4B1E-9F41-1B3DEF62CDC8}" dt="2023-04-05T21:20:49.779" v="1331" actId="14100"/>
          <ac:spMkLst>
            <pc:docMk/>
            <pc:sldMk cId="2957076740" sldId="257"/>
            <ac:spMk id="8" creationId="{35FC27D5-AEFD-5D87-CE33-6894CE6DAF57}"/>
          </ac:spMkLst>
        </pc:spChg>
        <pc:spChg chg="add mod">
          <ac:chgData name="Lucie Taylor" userId="5e95e8f97bd5ee9f" providerId="LiveId" clId="{CCF8C364-A793-4B1E-9F41-1B3DEF62CDC8}" dt="2023-04-05T21:25:45.822" v="1336" actId="13822"/>
          <ac:spMkLst>
            <pc:docMk/>
            <pc:sldMk cId="2957076740" sldId="257"/>
            <ac:spMk id="9" creationId="{BD2EBC23-1332-FEF0-D2BB-CBA622AC740D}"/>
          </ac:spMkLst>
        </pc:spChg>
        <pc:spChg chg="add mod">
          <ac:chgData name="Lucie Taylor" userId="5e95e8f97bd5ee9f" providerId="LiveId" clId="{CCF8C364-A793-4B1E-9F41-1B3DEF62CDC8}" dt="2023-04-05T21:25:57.622" v="1339" actId="1076"/>
          <ac:spMkLst>
            <pc:docMk/>
            <pc:sldMk cId="2957076740" sldId="257"/>
            <ac:spMk id="10" creationId="{B18B77B4-AB2D-D223-C49F-853486CD7CFA}"/>
          </ac:spMkLst>
        </pc:spChg>
        <pc:picChg chg="add mod">
          <ac:chgData name="Lucie Taylor" userId="5e95e8f97bd5ee9f" providerId="LiveId" clId="{CCF8C364-A793-4B1E-9F41-1B3DEF62CDC8}" dt="2023-04-05T20:46:53.506" v="378" actId="1076"/>
          <ac:picMkLst>
            <pc:docMk/>
            <pc:sldMk cId="2957076740" sldId="257"/>
            <ac:picMk id="2" creationId="{E4BC7469-4708-C3DF-86AA-793E375AF804}"/>
          </ac:picMkLst>
        </pc:picChg>
      </pc:sldChg>
      <pc:sldChg chg="addSp delSp modSp new mod">
        <pc:chgData name="Lucie Taylor" userId="5e95e8f97bd5ee9f" providerId="LiveId" clId="{CCF8C364-A793-4B1E-9F41-1B3DEF62CDC8}" dt="2023-04-05T22:32:18.465" v="3402" actId="1076"/>
        <pc:sldMkLst>
          <pc:docMk/>
          <pc:sldMk cId="1789173507" sldId="258"/>
        </pc:sldMkLst>
        <pc:spChg chg="add mod">
          <ac:chgData name="Lucie Taylor" userId="5e95e8f97bd5ee9f" providerId="LiveId" clId="{CCF8C364-A793-4B1E-9F41-1B3DEF62CDC8}" dt="2023-04-05T22:08:07.606" v="2730" actId="207"/>
          <ac:spMkLst>
            <pc:docMk/>
            <pc:sldMk cId="1789173507" sldId="258"/>
            <ac:spMk id="2" creationId="{9CA2B660-D603-90F2-8DA2-B50BD53486AE}"/>
          </ac:spMkLst>
        </pc:spChg>
        <pc:spChg chg="add mod">
          <ac:chgData name="Lucie Taylor" userId="5e95e8f97bd5ee9f" providerId="LiveId" clId="{CCF8C364-A793-4B1E-9F41-1B3DEF62CDC8}" dt="2023-04-05T22:07:41.021" v="2728" actId="1076"/>
          <ac:spMkLst>
            <pc:docMk/>
            <pc:sldMk cId="1789173507" sldId="258"/>
            <ac:spMk id="3" creationId="{F1DFF883-ED7E-EFED-9179-EB2D5F4FACC4}"/>
          </ac:spMkLst>
        </pc:spChg>
        <pc:spChg chg="add mod">
          <ac:chgData name="Lucie Taylor" userId="5e95e8f97bd5ee9f" providerId="LiveId" clId="{CCF8C364-A793-4B1E-9F41-1B3DEF62CDC8}" dt="2023-04-05T22:07:41.021" v="2728" actId="1076"/>
          <ac:spMkLst>
            <pc:docMk/>
            <pc:sldMk cId="1789173507" sldId="258"/>
            <ac:spMk id="4" creationId="{0807A218-0BBE-67CD-75A9-351487E8B818}"/>
          </ac:spMkLst>
        </pc:spChg>
        <pc:spChg chg="add mod">
          <ac:chgData name="Lucie Taylor" userId="5e95e8f97bd5ee9f" providerId="LiveId" clId="{CCF8C364-A793-4B1E-9F41-1B3DEF62CDC8}" dt="2023-04-05T22:07:41.021" v="2728" actId="1076"/>
          <ac:spMkLst>
            <pc:docMk/>
            <pc:sldMk cId="1789173507" sldId="258"/>
            <ac:spMk id="5" creationId="{8E4A9ED0-3E1C-E950-E653-23F69C2C8D85}"/>
          </ac:spMkLst>
        </pc:spChg>
        <pc:spChg chg="add mod">
          <ac:chgData name="Lucie Taylor" userId="5e95e8f97bd5ee9f" providerId="LiveId" clId="{CCF8C364-A793-4B1E-9F41-1B3DEF62CDC8}" dt="2023-04-05T22:07:41.021" v="2728" actId="1076"/>
          <ac:spMkLst>
            <pc:docMk/>
            <pc:sldMk cId="1789173507" sldId="258"/>
            <ac:spMk id="6" creationId="{19CBE79E-4B6B-B6DA-B8E1-EA2DC730820A}"/>
          </ac:spMkLst>
        </pc:spChg>
        <pc:spChg chg="add del mod">
          <ac:chgData name="Lucie Taylor" userId="5e95e8f97bd5ee9f" providerId="LiveId" clId="{CCF8C364-A793-4B1E-9F41-1B3DEF62CDC8}" dt="2023-04-05T21:56:46.231" v="2390" actId="478"/>
          <ac:spMkLst>
            <pc:docMk/>
            <pc:sldMk cId="1789173507" sldId="258"/>
            <ac:spMk id="7" creationId="{788571F4-F1A9-9785-8237-A5DC60F4FC40}"/>
          </ac:spMkLst>
        </pc:spChg>
        <pc:spChg chg="add mod">
          <ac:chgData name="Lucie Taylor" userId="5e95e8f97bd5ee9f" providerId="LiveId" clId="{CCF8C364-A793-4B1E-9F41-1B3DEF62CDC8}" dt="2023-04-05T22:31:59.346" v="3391" actId="207"/>
          <ac:spMkLst>
            <pc:docMk/>
            <pc:sldMk cId="1789173507" sldId="258"/>
            <ac:spMk id="7" creationId="{85490242-14F5-6A5C-1AC2-F576CCCDE440}"/>
          </ac:spMkLst>
        </pc:spChg>
        <pc:spChg chg="add del mod">
          <ac:chgData name="Lucie Taylor" userId="5e95e8f97bd5ee9f" providerId="LiveId" clId="{CCF8C364-A793-4B1E-9F41-1B3DEF62CDC8}" dt="2023-04-05T21:57:18.331" v="2397"/>
          <ac:spMkLst>
            <pc:docMk/>
            <pc:sldMk cId="1789173507" sldId="258"/>
            <ac:spMk id="9" creationId="{94BB4EC8-ADDE-164E-BC2B-0D2D11105E8A}"/>
          </ac:spMkLst>
        </pc:spChg>
        <pc:spChg chg="add mod">
          <ac:chgData name="Lucie Taylor" userId="5e95e8f97bd5ee9f" providerId="LiveId" clId="{CCF8C364-A793-4B1E-9F41-1B3DEF62CDC8}" dt="2023-04-05T22:32:18.465" v="3402" actId="1076"/>
          <ac:spMkLst>
            <pc:docMk/>
            <pc:sldMk cId="1789173507" sldId="258"/>
            <ac:spMk id="9" creationId="{B930366D-E6A9-7363-B0F4-E51C41B3D297}"/>
          </ac:spMkLst>
        </pc:spChg>
        <pc:spChg chg="add mod">
          <ac:chgData name="Lucie Taylor" userId="5e95e8f97bd5ee9f" providerId="LiveId" clId="{CCF8C364-A793-4B1E-9F41-1B3DEF62CDC8}" dt="2023-04-05T21:59:40.237" v="2479" actId="207"/>
          <ac:spMkLst>
            <pc:docMk/>
            <pc:sldMk cId="1789173507" sldId="258"/>
            <ac:spMk id="10" creationId="{D1BAC683-00E2-E261-6FC0-E023A7CDABAD}"/>
          </ac:spMkLst>
        </pc:spChg>
        <pc:spChg chg="add mod">
          <ac:chgData name="Lucie Taylor" userId="5e95e8f97bd5ee9f" providerId="LiveId" clId="{CCF8C364-A793-4B1E-9F41-1B3DEF62CDC8}" dt="2023-04-05T22:09:34.768" v="2732" actId="14100"/>
          <ac:spMkLst>
            <pc:docMk/>
            <pc:sldMk cId="1789173507" sldId="258"/>
            <ac:spMk id="11" creationId="{21805C21-5C95-DE0C-7704-ED8FE5208F48}"/>
          </ac:spMkLst>
        </pc:spChg>
        <pc:spChg chg="add mod">
          <ac:chgData name="Lucie Taylor" userId="5e95e8f97bd5ee9f" providerId="LiveId" clId="{CCF8C364-A793-4B1E-9F41-1B3DEF62CDC8}" dt="2023-04-05T22:12:39.295" v="2787" actId="14100"/>
          <ac:spMkLst>
            <pc:docMk/>
            <pc:sldMk cId="1789173507" sldId="258"/>
            <ac:spMk id="14" creationId="{7076B4B0-45D7-19EA-560B-56E596B451E0}"/>
          </ac:spMkLst>
        </pc:spChg>
        <pc:spChg chg="add mod">
          <ac:chgData name="Lucie Taylor" userId="5e95e8f97bd5ee9f" providerId="LiveId" clId="{CCF8C364-A793-4B1E-9F41-1B3DEF62CDC8}" dt="2023-04-05T22:16:08.133" v="2816" actId="20577"/>
          <ac:spMkLst>
            <pc:docMk/>
            <pc:sldMk cId="1789173507" sldId="258"/>
            <ac:spMk id="15" creationId="{8F2B98B6-C796-2AB3-CDA3-721D82B51F42}"/>
          </ac:spMkLst>
        </pc:spChg>
        <pc:spChg chg="add mod">
          <ac:chgData name="Lucie Taylor" userId="5e95e8f97bd5ee9f" providerId="LiveId" clId="{CCF8C364-A793-4B1E-9F41-1B3DEF62CDC8}" dt="2023-04-05T22:27:34.898" v="3279" actId="20577"/>
          <ac:spMkLst>
            <pc:docMk/>
            <pc:sldMk cId="1789173507" sldId="258"/>
            <ac:spMk id="16" creationId="{FDF2DD63-8958-7358-502B-1ABD241033F6}"/>
          </ac:spMkLst>
        </pc:spChg>
        <pc:spChg chg="add mod">
          <ac:chgData name="Lucie Taylor" userId="5e95e8f97bd5ee9f" providerId="LiveId" clId="{CCF8C364-A793-4B1E-9F41-1B3DEF62CDC8}" dt="2023-04-05T22:31:16" v="3353" actId="20577"/>
          <ac:spMkLst>
            <pc:docMk/>
            <pc:sldMk cId="1789173507" sldId="258"/>
            <ac:spMk id="18" creationId="{F75CFBBB-11A8-622E-0F1B-A9E34921E2D1}"/>
          </ac:spMkLst>
        </pc:spChg>
        <pc:picChg chg="add mod">
          <ac:chgData name="Lucie Taylor" userId="5e95e8f97bd5ee9f" providerId="LiveId" clId="{CCF8C364-A793-4B1E-9F41-1B3DEF62CDC8}" dt="2023-04-05T22:18:34.626" v="2942" actId="1076"/>
          <ac:picMkLst>
            <pc:docMk/>
            <pc:sldMk cId="1789173507" sldId="258"/>
            <ac:picMk id="17" creationId="{35F5B24D-D14A-985B-7D50-B921A82D7CD6}"/>
          </ac:picMkLst>
        </pc:picChg>
        <pc:picChg chg="add mod modCrop">
          <ac:chgData name="Lucie Taylor" userId="5e95e8f97bd5ee9f" providerId="LiveId" clId="{CCF8C364-A793-4B1E-9F41-1B3DEF62CDC8}" dt="2023-04-05T22:28:51.810" v="3309" actId="732"/>
          <ac:picMkLst>
            <pc:docMk/>
            <pc:sldMk cId="1789173507" sldId="258"/>
            <ac:picMk id="19" creationId="{C979B493-65A2-C80D-6F6B-9B9E66C8585F}"/>
          </ac:picMkLst>
        </pc:picChg>
        <pc:cxnChg chg="add mod">
          <ac:chgData name="Lucie Taylor" userId="5e95e8f97bd5ee9f" providerId="LiveId" clId="{CCF8C364-A793-4B1E-9F41-1B3DEF62CDC8}" dt="2023-04-05T22:07:41.021" v="2728" actId="1076"/>
          <ac:cxnSpMkLst>
            <pc:docMk/>
            <pc:sldMk cId="1789173507" sldId="258"/>
            <ac:cxnSpMk id="8" creationId="{3B555789-D6E2-7CAD-0CB3-AF0CA587F603}"/>
          </ac:cxnSpMkLst>
        </pc:cxnChg>
        <pc:cxnChg chg="add mod">
          <ac:chgData name="Lucie Taylor" userId="5e95e8f97bd5ee9f" providerId="LiveId" clId="{CCF8C364-A793-4B1E-9F41-1B3DEF62CDC8}" dt="2023-04-05T22:09:50.463" v="2735" actId="1582"/>
          <ac:cxnSpMkLst>
            <pc:docMk/>
            <pc:sldMk cId="1789173507" sldId="258"/>
            <ac:cxnSpMk id="13" creationId="{65279381-14DF-C353-8ACD-45B08D789A7D}"/>
          </ac:cxnSpMkLst>
        </pc:cxnChg>
      </pc:sldChg>
      <pc:sldChg chg="addSp delSp modSp new mod">
        <pc:chgData name="Lucie Taylor" userId="5e95e8f97bd5ee9f" providerId="LiveId" clId="{CCF8C364-A793-4B1E-9F41-1B3DEF62CDC8}" dt="2023-04-05T21:54:06.166" v="2329" actId="207"/>
        <pc:sldMkLst>
          <pc:docMk/>
          <pc:sldMk cId="1141042726" sldId="259"/>
        </pc:sldMkLst>
        <pc:spChg chg="add mod">
          <ac:chgData name="Lucie Taylor" userId="5e95e8f97bd5ee9f" providerId="LiveId" clId="{CCF8C364-A793-4B1E-9F41-1B3DEF62CDC8}" dt="2023-04-05T21:54:06.166" v="2329" actId="207"/>
          <ac:spMkLst>
            <pc:docMk/>
            <pc:sldMk cId="1141042726" sldId="259"/>
            <ac:spMk id="3" creationId="{1C6A3793-8A6F-8901-07FE-5F9A36D05F43}"/>
          </ac:spMkLst>
        </pc:spChg>
        <pc:spChg chg="add mod">
          <ac:chgData name="Lucie Taylor" userId="5e95e8f97bd5ee9f" providerId="LiveId" clId="{CCF8C364-A793-4B1E-9F41-1B3DEF62CDC8}" dt="2023-04-05T21:50:06.191" v="2296" actId="20577"/>
          <ac:spMkLst>
            <pc:docMk/>
            <pc:sldMk cId="1141042726" sldId="259"/>
            <ac:spMk id="6" creationId="{E71729D1-56E5-9A7D-F4F1-033B7D615D32}"/>
          </ac:spMkLst>
        </pc:spChg>
        <pc:picChg chg="add del mod">
          <ac:chgData name="Lucie Taylor" userId="5e95e8f97bd5ee9f" providerId="LiveId" clId="{CCF8C364-A793-4B1E-9F41-1B3DEF62CDC8}" dt="2023-04-05T21:27:48.296" v="1367" actId="478"/>
          <ac:picMkLst>
            <pc:docMk/>
            <pc:sldMk cId="1141042726" sldId="259"/>
            <ac:picMk id="4" creationId="{D1AC48BF-BF1C-75C0-CA45-A208EB8FED84}"/>
          </ac:picMkLst>
        </pc:picChg>
        <pc:picChg chg="add mod">
          <ac:chgData name="Lucie Taylor" userId="5e95e8f97bd5ee9f" providerId="LiveId" clId="{CCF8C364-A793-4B1E-9F41-1B3DEF62CDC8}" dt="2023-04-05T21:46:50.744" v="2194" actId="14100"/>
          <ac:picMkLst>
            <pc:docMk/>
            <pc:sldMk cId="1141042726" sldId="259"/>
            <ac:picMk id="5" creationId="{440493B9-8532-33B5-2A22-F7DFB3828220}"/>
          </ac:picMkLst>
        </pc:picChg>
        <pc:picChg chg="add del mod">
          <ac:chgData name="Lucie Taylor" userId="5e95e8f97bd5ee9f" providerId="LiveId" clId="{CCF8C364-A793-4B1E-9F41-1B3DEF62CDC8}" dt="2023-04-05T21:43:34.546" v="2191" actId="478"/>
          <ac:picMkLst>
            <pc:docMk/>
            <pc:sldMk cId="1141042726" sldId="259"/>
            <ac:picMk id="1026" creationId="{491FE869-E43E-7793-2F3A-690A8E33EE8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44B4-BC87-456E-8138-164B52A18415}" type="datetimeFigureOut">
              <a:rPr lang="en-GB" smtClean="0"/>
              <a:t>05/04/2023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0D81-C5B6-4481-A5A3-FB2AC2A098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0104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44B4-BC87-456E-8138-164B52A18415}" type="datetimeFigureOut">
              <a:rPr lang="en-GB" smtClean="0"/>
              <a:t>05/04/2023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0D81-C5B6-4481-A5A3-FB2AC2A098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312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44B4-BC87-456E-8138-164B52A18415}" type="datetimeFigureOut">
              <a:rPr lang="en-GB" smtClean="0"/>
              <a:t>05/04/2023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0D81-C5B6-4481-A5A3-FB2AC2A098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595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44B4-BC87-456E-8138-164B52A18415}" type="datetimeFigureOut">
              <a:rPr lang="en-GB" smtClean="0"/>
              <a:t>05/04/2023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0D81-C5B6-4481-A5A3-FB2AC2A098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689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44B4-BC87-456E-8138-164B52A18415}" type="datetimeFigureOut">
              <a:rPr lang="en-GB" smtClean="0"/>
              <a:t>05/04/2023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0D81-C5B6-4481-A5A3-FB2AC2A098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952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44B4-BC87-456E-8138-164B52A18415}" type="datetimeFigureOut">
              <a:rPr lang="en-GB" smtClean="0"/>
              <a:t>05/04/2023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0D81-C5B6-4481-A5A3-FB2AC2A098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9221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44B4-BC87-456E-8138-164B52A18415}" type="datetimeFigureOut">
              <a:rPr lang="en-GB" smtClean="0"/>
              <a:t>05/04/2023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0D81-C5B6-4481-A5A3-FB2AC2A098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823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44B4-BC87-456E-8138-164B52A18415}" type="datetimeFigureOut">
              <a:rPr lang="en-GB" smtClean="0"/>
              <a:t>05/04/2023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0D81-C5B6-4481-A5A3-FB2AC2A098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861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44B4-BC87-456E-8138-164B52A18415}" type="datetimeFigureOut">
              <a:rPr lang="en-GB" smtClean="0"/>
              <a:t>05/04/2023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0D81-C5B6-4481-A5A3-FB2AC2A098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7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44B4-BC87-456E-8138-164B52A18415}" type="datetimeFigureOut">
              <a:rPr lang="en-GB" smtClean="0"/>
              <a:t>05/04/2023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0D81-C5B6-4481-A5A3-FB2AC2A098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106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44B4-BC87-456E-8138-164B52A18415}" type="datetimeFigureOut">
              <a:rPr lang="en-GB" smtClean="0"/>
              <a:t>05/04/2023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0D81-C5B6-4481-A5A3-FB2AC2A098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120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844B4-BC87-456E-8138-164B52A18415}" type="datetimeFigureOut">
              <a:rPr lang="en-GB" smtClean="0"/>
              <a:t>05/04/2023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F0D81-C5B6-4481-A5A3-FB2AC2A098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12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169CA74-E2F9-3948-486D-D78A67C4B8BE}"/>
              </a:ext>
            </a:extLst>
          </p:cNvPr>
          <p:cNvSpPr txBox="1"/>
          <p:nvPr/>
        </p:nvSpPr>
        <p:spPr>
          <a:xfrm>
            <a:off x="3277590" y="95003"/>
            <a:ext cx="2683823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Quantitative Chemistry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F97A3F-7BAC-4689-9661-2EED0944550C}"/>
              </a:ext>
            </a:extLst>
          </p:cNvPr>
          <p:cNvSpPr txBox="1"/>
          <p:nvPr/>
        </p:nvSpPr>
        <p:spPr>
          <a:xfrm>
            <a:off x="117547" y="716186"/>
            <a:ext cx="293518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Relative Formula Mass (M</a:t>
            </a:r>
            <a:r>
              <a:rPr lang="en-GB" baseline="-25000" dirty="0"/>
              <a:t>r</a:t>
            </a:r>
            <a:r>
              <a:rPr lang="en-GB" dirty="0"/>
              <a:t>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7AE672E-2C3A-B581-1C41-B5CC163E46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857" y="1261782"/>
            <a:ext cx="2188276" cy="1442994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9A00AA1-5C26-9D13-0A26-C56D70FFEC71}"/>
              </a:ext>
            </a:extLst>
          </p:cNvPr>
          <p:cNvSpPr/>
          <p:nvPr/>
        </p:nvSpPr>
        <p:spPr>
          <a:xfrm>
            <a:off x="3402899" y="697610"/>
            <a:ext cx="5518687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E5976FF1-AA54-866C-A089-A469AF24BF5F}"/>
              </a:ext>
            </a:extLst>
          </p:cNvPr>
          <p:cNvSpPr/>
          <p:nvPr/>
        </p:nvSpPr>
        <p:spPr>
          <a:xfrm>
            <a:off x="400545" y="2704776"/>
            <a:ext cx="2628899" cy="890649"/>
          </a:xfrm>
          <a:prstGeom prst="wedgeRectCallout">
            <a:avLst>
              <a:gd name="adj1" fmla="val -29031"/>
              <a:gd name="adj2" fmla="val -975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Total of all the relative atomic masses of all the atoms in the compound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2CE0E68-9433-2D6D-15A3-C01EC5B4D6E4}"/>
              </a:ext>
            </a:extLst>
          </p:cNvPr>
          <p:cNvSpPr/>
          <p:nvPr/>
        </p:nvSpPr>
        <p:spPr>
          <a:xfrm>
            <a:off x="61287" y="565238"/>
            <a:ext cx="3065383" cy="31873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FEF5C6A-9613-23B2-3DEB-60DDDA93241D}"/>
              </a:ext>
            </a:extLst>
          </p:cNvPr>
          <p:cNvSpPr txBox="1"/>
          <p:nvPr/>
        </p:nvSpPr>
        <p:spPr>
          <a:xfrm>
            <a:off x="3340245" y="990238"/>
            <a:ext cx="229354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% mass of an element in compound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25D540A-8C2A-1D56-9134-D1A5B6E0A7F0}"/>
              </a:ext>
            </a:extLst>
          </p:cNvPr>
          <p:cNvSpPr txBox="1"/>
          <p:nvPr/>
        </p:nvSpPr>
        <p:spPr>
          <a:xfrm>
            <a:off x="5613316" y="867128"/>
            <a:ext cx="5700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=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F314398-FE79-5375-FC68-2BD8E502D765}"/>
              </a:ext>
            </a:extLst>
          </p:cNvPr>
          <p:cNvSpPr txBox="1"/>
          <p:nvPr/>
        </p:nvSpPr>
        <p:spPr>
          <a:xfrm>
            <a:off x="6096930" y="651683"/>
            <a:ext cx="2293544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A</a:t>
            </a:r>
            <a:r>
              <a:rPr lang="en-GB" baseline="-25000" dirty="0" err="1"/>
              <a:t>r</a:t>
            </a:r>
            <a:r>
              <a:rPr lang="en-GB" dirty="0"/>
              <a:t> x number of atoms of that element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M</a:t>
            </a:r>
            <a:r>
              <a:rPr lang="en-GB" baseline="-25000" dirty="0"/>
              <a:t>r</a:t>
            </a:r>
            <a:r>
              <a:rPr lang="en-GB" dirty="0"/>
              <a:t> of the compound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E00D478-7278-7C36-17EB-776680B439D0}"/>
              </a:ext>
            </a:extLst>
          </p:cNvPr>
          <p:cNvSpPr txBox="1"/>
          <p:nvPr/>
        </p:nvSpPr>
        <p:spPr>
          <a:xfrm>
            <a:off x="8127983" y="1128737"/>
            <a:ext cx="101601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x100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F4A01A3-B0ED-C354-E871-A4FC67E36B59}"/>
              </a:ext>
            </a:extLst>
          </p:cNvPr>
          <p:cNvCxnSpPr>
            <a:cxnSpLocks/>
          </p:cNvCxnSpPr>
          <p:nvPr/>
        </p:nvCxnSpPr>
        <p:spPr>
          <a:xfrm>
            <a:off x="6322774" y="1394154"/>
            <a:ext cx="1841855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AB16BB1B-F2AE-2262-C044-565475463F29}"/>
              </a:ext>
            </a:extLst>
          </p:cNvPr>
          <p:cNvSpPr txBox="1"/>
          <p:nvPr/>
        </p:nvSpPr>
        <p:spPr>
          <a:xfrm>
            <a:off x="3645725" y="1983279"/>
            <a:ext cx="4975761" cy="14773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e.g. % by mass of chloring in MgCl</a:t>
            </a:r>
            <a:r>
              <a:rPr lang="en-GB" baseline="-25000" dirty="0"/>
              <a:t>2</a:t>
            </a:r>
          </a:p>
          <a:p>
            <a:pPr marL="342900" indent="-342900">
              <a:buAutoNum type="arabicPeriod"/>
            </a:pPr>
            <a:r>
              <a:rPr lang="en-GB" dirty="0" err="1"/>
              <a:t>Ar</a:t>
            </a:r>
            <a:r>
              <a:rPr lang="en-GB" dirty="0"/>
              <a:t> of Mg is 24, there are 2 atoms    2 x 24 = 48</a:t>
            </a:r>
          </a:p>
          <a:p>
            <a:pPr marL="342900" indent="-342900">
              <a:buAutoNum type="arabicPeriod"/>
            </a:pPr>
            <a:r>
              <a:rPr lang="en-GB" dirty="0"/>
              <a:t>Mr of compound (see opposite) – MgCl</a:t>
            </a:r>
            <a:r>
              <a:rPr lang="en-GB" baseline="-25000" dirty="0"/>
              <a:t>2</a:t>
            </a:r>
            <a:r>
              <a:rPr lang="en-GB" dirty="0"/>
              <a:t> = 95</a:t>
            </a:r>
          </a:p>
          <a:p>
            <a:pPr marL="342900" indent="-342900">
              <a:buAutoNum type="arabicPeriod"/>
            </a:pPr>
            <a:endParaRPr lang="en-GB" dirty="0"/>
          </a:p>
          <a:p>
            <a:r>
              <a:rPr lang="en-GB" dirty="0"/>
              <a:t>Calculation = (48/95) x 100 = </a:t>
            </a:r>
            <a:r>
              <a:rPr lang="en-GB" b="1" u="sng" dirty="0"/>
              <a:t>50.1%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B4D5112-5FE5-EEFD-E883-ADF1190EF5FA}"/>
              </a:ext>
            </a:extLst>
          </p:cNvPr>
          <p:cNvSpPr/>
          <p:nvPr/>
        </p:nvSpPr>
        <p:spPr>
          <a:xfrm>
            <a:off x="3182930" y="585717"/>
            <a:ext cx="5899783" cy="31873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2246AE0-8954-F1EF-D082-7193FF303DAF}"/>
              </a:ext>
            </a:extLst>
          </p:cNvPr>
          <p:cNvSpPr/>
          <p:nvPr/>
        </p:nvSpPr>
        <p:spPr>
          <a:xfrm>
            <a:off x="61287" y="3925117"/>
            <a:ext cx="3216303" cy="28378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dirty="0">
                <a:solidFill>
                  <a:schemeClr val="tx1"/>
                </a:solidFill>
              </a:rPr>
              <a:t>1 Mole</a:t>
            </a:r>
          </a:p>
          <a:p>
            <a:r>
              <a:rPr lang="en-GB" dirty="0">
                <a:solidFill>
                  <a:schemeClr val="tx1"/>
                </a:solidFill>
              </a:rPr>
              <a:t>= 6.02 x 10</a:t>
            </a:r>
            <a:r>
              <a:rPr lang="en-GB" baseline="30000" dirty="0">
                <a:solidFill>
                  <a:schemeClr val="tx1"/>
                </a:solidFill>
              </a:rPr>
              <a:t>23 </a:t>
            </a:r>
            <a:r>
              <a:rPr lang="en-GB" dirty="0">
                <a:solidFill>
                  <a:schemeClr val="tx1"/>
                </a:solidFill>
              </a:rPr>
              <a:t>particles </a:t>
            </a:r>
          </a:p>
          <a:p>
            <a:r>
              <a:rPr lang="en-GB" dirty="0">
                <a:solidFill>
                  <a:schemeClr val="tx1"/>
                </a:solidFill>
              </a:rPr>
              <a:t>(atoms, molecules, ions)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= </a:t>
            </a:r>
            <a:r>
              <a:rPr lang="en-GB" dirty="0" err="1">
                <a:solidFill>
                  <a:schemeClr val="tx1"/>
                </a:solidFill>
              </a:rPr>
              <a:t>A</a:t>
            </a:r>
            <a:r>
              <a:rPr lang="en-GB" baseline="-25000" dirty="0" err="1">
                <a:solidFill>
                  <a:schemeClr val="tx1"/>
                </a:solidFill>
              </a:rPr>
              <a:t>r</a:t>
            </a:r>
            <a:r>
              <a:rPr lang="en-GB" dirty="0">
                <a:solidFill>
                  <a:schemeClr val="tx1"/>
                </a:solidFill>
              </a:rPr>
              <a:t> or M</a:t>
            </a:r>
            <a:r>
              <a:rPr lang="en-GB" baseline="-25000" dirty="0">
                <a:solidFill>
                  <a:schemeClr val="tx1"/>
                </a:solidFill>
              </a:rPr>
              <a:t>r</a:t>
            </a:r>
            <a:r>
              <a:rPr lang="en-GB" dirty="0">
                <a:solidFill>
                  <a:schemeClr val="tx1"/>
                </a:solidFill>
              </a:rPr>
              <a:t> in grams 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e.g. 	</a:t>
            </a:r>
            <a:r>
              <a:rPr lang="en-GB" dirty="0" err="1">
                <a:solidFill>
                  <a:schemeClr val="tx1"/>
                </a:solidFill>
              </a:rPr>
              <a:t>A</a:t>
            </a:r>
            <a:r>
              <a:rPr lang="en-GB" baseline="-25000" dirty="0" err="1">
                <a:solidFill>
                  <a:schemeClr val="tx1"/>
                </a:solidFill>
              </a:rPr>
              <a:t>r</a:t>
            </a:r>
            <a:r>
              <a:rPr lang="en-GB" dirty="0">
                <a:solidFill>
                  <a:schemeClr val="tx1"/>
                </a:solidFill>
              </a:rPr>
              <a:t> Mg is 24 </a:t>
            </a:r>
            <a:r>
              <a:rPr lang="en-GB" b="1" u="sng" dirty="0">
                <a:solidFill>
                  <a:schemeClr val="tx1"/>
                </a:solidFill>
              </a:rPr>
              <a:t>and</a:t>
            </a:r>
            <a:r>
              <a:rPr lang="en-GB" dirty="0">
                <a:solidFill>
                  <a:schemeClr val="tx1"/>
                </a:solidFill>
              </a:rPr>
              <a:t> 1 mole Mg is 24g</a:t>
            </a:r>
          </a:p>
          <a:p>
            <a:r>
              <a:rPr lang="en-GB" dirty="0">
                <a:solidFill>
                  <a:schemeClr val="tx1"/>
                </a:solidFill>
              </a:rPr>
              <a:t>	M</a:t>
            </a:r>
            <a:r>
              <a:rPr lang="en-GB" baseline="-25000" dirty="0">
                <a:solidFill>
                  <a:schemeClr val="tx1"/>
                </a:solidFill>
              </a:rPr>
              <a:t>r</a:t>
            </a:r>
            <a:r>
              <a:rPr lang="en-GB" dirty="0">
                <a:solidFill>
                  <a:schemeClr val="tx1"/>
                </a:solidFill>
              </a:rPr>
              <a:t> MgCl2 is 95 </a:t>
            </a:r>
            <a:r>
              <a:rPr lang="en-GB" b="1" u="sng" dirty="0">
                <a:solidFill>
                  <a:schemeClr val="tx1"/>
                </a:solidFill>
              </a:rPr>
              <a:t>and </a:t>
            </a:r>
            <a:r>
              <a:rPr lang="en-GB" dirty="0">
                <a:solidFill>
                  <a:schemeClr val="tx1"/>
                </a:solidFill>
              </a:rPr>
              <a:t> 1 mole is 95g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2DF9D72B-E931-83FB-3660-17184D78DB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317155" y="3752602"/>
            <a:ext cx="1092530" cy="109253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4A8BAAFC-3D73-F12D-CA0D-D369BDFBDD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01167" y="3914404"/>
            <a:ext cx="3111001" cy="1749938"/>
          </a:xfrm>
          <a:prstGeom prst="rect">
            <a:avLst/>
          </a:prstGeom>
        </p:spPr>
      </p:pic>
      <p:sp>
        <p:nvSpPr>
          <p:cNvPr id="22" name="Speech Bubble: Rectangle 21">
            <a:extLst>
              <a:ext uri="{FF2B5EF4-FFF2-40B4-BE49-F238E27FC236}">
                <a16:creationId xmlns:a16="http://schemas.microsoft.com/office/drawing/2014/main" id="{65ACA30E-E6B5-B51B-82ED-0BE55268779C}"/>
              </a:ext>
            </a:extLst>
          </p:cNvPr>
          <p:cNvSpPr/>
          <p:nvPr/>
        </p:nvSpPr>
        <p:spPr>
          <a:xfrm>
            <a:off x="3524098" y="5790470"/>
            <a:ext cx="2315687" cy="890649"/>
          </a:xfrm>
          <a:prstGeom prst="wedgeRectCallout">
            <a:avLst>
              <a:gd name="adj1" fmla="val 28338"/>
              <a:gd name="adj2" fmla="val -89500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Total mass of reactants 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=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Total mass of products</a:t>
            </a:r>
          </a:p>
        </p:txBody>
      </p:sp>
      <p:sp>
        <p:nvSpPr>
          <p:cNvPr id="23" name="Speech Bubble: Rectangle 22">
            <a:extLst>
              <a:ext uri="{FF2B5EF4-FFF2-40B4-BE49-F238E27FC236}">
                <a16:creationId xmlns:a16="http://schemas.microsoft.com/office/drawing/2014/main" id="{52A3D3F9-0A6F-E572-4EA8-8433A7A16C7E}"/>
              </a:ext>
            </a:extLst>
          </p:cNvPr>
          <p:cNvSpPr/>
          <p:nvPr/>
        </p:nvSpPr>
        <p:spPr>
          <a:xfrm>
            <a:off x="5919978" y="5774632"/>
            <a:ext cx="1295552" cy="890649"/>
          </a:xfrm>
          <a:prstGeom prst="wedgeRectCallout">
            <a:avLst>
              <a:gd name="adj1" fmla="val 13803"/>
              <a:gd name="adj2" fmla="val -142834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H2O would therefore be 36g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527C907-6C3C-1901-CCBA-5E9F7578E1D2}"/>
              </a:ext>
            </a:extLst>
          </p:cNvPr>
          <p:cNvSpPr txBox="1"/>
          <p:nvPr/>
        </p:nvSpPr>
        <p:spPr>
          <a:xfrm>
            <a:off x="7255626" y="3925117"/>
            <a:ext cx="1733797" cy="258532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Mass may seem to increase if oxygen from the air reacts </a:t>
            </a:r>
          </a:p>
          <a:p>
            <a:endParaRPr lang="en-GB" dirty="0"/>
          </a:p>
          <a:p>
            <a:r>
              <a:rPr lang="en-GB" dirty="0"/>
              <a:t>Mass may seem to decrease if a gas escapes into atmosphere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29C03E5-535E-17C3-16A1-73D249D4FDB4}"/>
              </a:ext>
            </a:extLst>
          </p:cNvPr>
          <p:cNvSpPr/>
          <p:nvPr/>
        </p:nvSpPr>
        <p:spPr>
          <a:xfrm>
            <a:off x="3417336" y="3834193"/>
            <a:ext cx="5665377" cy="29724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504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4BC7469-4708-C3DF-86AA-793E375AF8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6695" y="127721"/>
            <a:ext cx="2571750" cy="17811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31167D6-5D40-6460-BA89-1FE5E423A8E0}"/>
              </a:ext>
            </a:extLst>
          </p:cNvPr>
          <p:cNvSpPr txBox="1"/>
          <p:nvPr/>
        </p:nvSpPr>
        <p:spPr>
          <a:xfrm>
            <a:off x="142504" y="1805049"/>
            <a:ext cx="3657600" cy="48013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1. Calculate the number of moles in 34g of </a:t>
            </a:r>
            <a:r>
              <a:rPr lang="en-GB" dirty="0" err="1"/>
              <a:t>LiOH</a:t>
            </a:r>
            <a:r>
              <a:rPr lang="en-GB" dirty="0"/>
              <a:t>.  (Li – 7  O – 16  H – 1)</a:t>
            </a:r>
          </a:p>
          <a:p>
            <a:endParaRPr lang="en-GB" dirty="0"/>
          </a:p>
          <a:p>
            <a:r>
              <a:rPr lang="en-GB" dirty="0"/>
              <a:t>M</a:t>
            </a:r>
            <a:r>
              <a:rPr lang="en-GB" baseline="-25000" dirty="0"/>
              <a:t>r</a:t>
            </a:r>
            <a:r>
              <a:rPr lang="en-GB" dirty="0"/>
              <a:t> </a:t>
            </a:r>
            <a:r>
              <a:rPr lang="en-GB" dirty="0" err="1"/>
              <a:t>LiOH</a:t>
            </a:r>
            <a:r>
              <a:rPr lang="en-GB" dirty="0"/>
              <a:t> = (1 x7) + (1 x 16) + (1 x 1)</a:t>
            </a:r>
          </a:p>
          <a:p>
            <a:r>
              <a:rPr lang="en-GB" dirty="0"/>
              <a:t>= 7 + 16 + 1 = 24</a:t>
            </a:r>
          </a:p>
          <a:p>
            <a:endParaRPr lang="en-GB" dirty="0"/>
          </a:p>
          <a:p>
            <a:r>
              <a:rPr lang="en-GB" dirty="0"/>
              <a:t>Number of moles = 34/24 = 1.4 </a:t>
            </a:r>
            <a:r>
              <a:rPr lang="en-GB" b="1" u="sng" dirty="0"/>
              <a:t>mol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2. Calculate the mass of water in 4.5mol (H – 1, O – 16)</a:t>
            </a:r>
          </a:p>
          <a:p>
            <a:endParaRPr lang="en-GB" dirty="0"/>
          </a:p>
          <a:p>
            <a:r>
              <a:rPr lang="en-GB" dirty="0"/>
              <a:t>Mr water H</a:t>
            </a:r>
            <a:r>
              <a:rPr lang="en-GB" baseline="-25000" dirty="0"/>
              <a:t>2</a:t>
            </a:r>
            <a:r>
              <a:rPr lang="en-GB" dirty="0"/>
              <a:t>O = (2 x 1) + (1 x 16) = 18</a:t>
            </a:r>
          </a:p>
          <a:p>
            <a:endParaRPr lang="en-GB" dirty="0"/>
          </a:p>
          <a:p>
            <a:r>
              <a:rPr lang="en-GB" dirty="0"/>
              <a:t>4.5 = mass / 18</a:t>
            </a:r>
          </a:p>
          <a:p>
            <a:r>
              <a:rPr lang="en-GB" dirty="0"/>
              <a:t>4.5 x 18 = mass</a:t>
            </a:r>
          </a:p>
          <a:p>
            <a:r>
              <a:rPr lang="en-GB" dirty="0"/>
              <a:t>= 81</a:t>
            </a:r>
            <a:r>
              <a:rPr lang="en-GB" b="1" u="sng" dirty="0"/>
              <a:t>g</a:t>
            </a:r>
          </a:p>
        </p:txBody>
      </p:sp>
      <p:sp>
        <p:nvSpPr>
          <p:cNvPr id="4" name="Speech Bubble: Rectangle 3">
            <a:extLst>
              <a:ext uri="{FF2B5EF4-FFF2-40B4-BE49-F238E27FC236}">
                <a16:creationId xmlns:a16="http://schemas.microsoft.com/office/drawing/2014/main" id="{5628ACC2-92BC-20B3-0024-CAC07DEFA90D}"/>
              </a:ext>
            </a:extLst>
          </p:cNvPr>
          <p:cNvSpPr/>
          <p:nvPr/>
        </p:nvSpPr>
        <p:spPr>
          <a:xfrm>
            <a:off x="87395" y="251637"/>
            <a:ext cx="1294410" cy="1244654"/>
          </a:xfrm>
          <a:prstGeom prst="wedgeRectCallout">
            <a:avLst>
              <a:gd name="adj1" fmla="val 85589"/>
              <a:gd name="adj2" fmla="val 252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Learn and rearrange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881913-CB83-364D-5224-731F747E8109}"/>
              </a:ext>
            </a:extLst>
          </p:cNvPr>
          <p:cNvSpPr txBox="1"/>
          <p:nvPr/>
        </p:nvSpPr>
        <p:spPr>
          <a:xfrm>
            <a:off x="4156364" y="56988"/>
            <a:ext cx="4631377" cy="258532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u="sng" dirty="0"/>
              <a:t>Working out the balanced symbol equations from the masses</a:t>
            </a:r>
          </a:p>
          <a:p>
            <a:endParaRPr lang="en-GB" dirty="0"/>
          </a:p>
          <a:p>
            <a:pPr marL="342900" indent="-342900">
              <a:buAutoNum type="arabicPeriod"/>
            </a:pPr>
            <a:r>
              <a:rPr lang="en-GB" dirty="0"/>
              <a:t>Calculate number of moles by mass/</a:t>
            </a:r>
            <a:r>
              <a:rPr lang="en-GB" dirty="0" err="1"/>
              <a:t>A</a:t>
            </a:r>
            <a:r>
              <a:rPr lang="en-GB" baseline="-25000" dirty="0" err="1"/>
              <a:t>r</a:t>
            </a:r>
            <a:endParaRPr lang="en-GB" baseline="-25000" dirty="0"/>
          </a:p>
          <a:p>
            <a:pPr marL="342900" indent="-342900">
              <a:buAutoNum type="arabicPeriod"/>
            </a:pPr>
            <a:r>
              <a:rPr lang="en-GB" dirty="0"/>
              <a:t>Divide number of moles of each substance by the smallest number of moles</a:t>
            </a:r>
          </a:p>
          <a:p>
            <a:pPr marL="342900" indent="-342900">
              <a:buAutoNum type="arabicPeriod"/>
            </a:pPr>
            <a:r>
              <a:rPr lang="en-GB" dirty="0"/>
              <a:t>If any are not whole numbers – multiply all by the same amount to become whole</a:t>
            </a:r>
          </a:p>
          <a:p>
            <a:pPr marL="342900" indent="-342900">
              <a:buAutoNum type="arabicPeriod"/>
            </a:pPr>
            <a:r>
              <a:rPr lang="en-GB" dirty="0"/>
              <a:t>Write the balanced equation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32C7A5-ABCB-304B-A573-D6B1A7F7B691}"/>
              </a:ext>
            </a:extLst>
          </p:cNvPr>
          <p:cNvSpPr/>
          <p:nvPr/>
        </p:nvSpPr>
        <p:spPr>
          <a:xfrm>
            <a:off x="82854" y="92354"/>
            <a:ext cx="3811050" cy="66732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F60519-3701-765D-6864-E0033F69DFCA}"/>
              </a:ext>
            </a:extLst>
          </p:cNvPr>
          <p:cNvSpPr txBox="1"/>
          <p:nvPr/>
        </p:nvSpPr>
        <p:spPr>
          <a:xfrm>
            <a:off x="4054958" y="2759961"/>
            <a:ext cx="4834187" cy="397031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8.1g </a:t>
            </a:r>
            <a:r>
              <a:rPr lang="en-GB" dirty="0" err="1"/>
              <a:t>ZnO</a:t>
            </a:r>
            <a:r>
              <a:rPr lang="en-GB" dirty="0"/>
              <a:t> reacts completely with 0.6g of carbon to form 2.2g of carbon dioxide and 6.5g zinc</a:t>
            </a:r>
          </a:p>
          <a:p>
            <a:endParaRPr lang="en-GB" dirty="0"/>
          </a:p>
          <a:p>
            <a:pPr marL="342900" indent="-342900">
              <a:buAutoNum type="arabicPeriod"/>
            </a:pPr>
            <a:r>
              <a:rPr lang="en-GB" dirty="0"/>
              <a:t>M</a:t>
            </a:r>
            <a:r>
              <a:rPr lang="en-GB" baseline="-25000" dirty="0"/>
              <a:t>r</a:t>
            </a:r>
            <a:r>
              <a:rPr lang="en-GB" dirty="0"/>
              <a:t> </a:t>
            </a:r>
            <a:r>
              <a:rPr lang="en-GB" dirty="0" err="1"/>
              <a:t>ZnO</a:t>
            </a:r>
            <a:r>
              <a:rPr lang="en-GB" dirty="0"/>
              <a:t> = (65 +16) = 81  M</a:t>
            </a:r>
            <a:r>
              <a:rPr lang="en-GB" baseline="-25000" dirty="0"/>
              <a:t>r</a:t>
            </a:r>
            <a:r>
              <a:rPr lang="en-GB" dirty="0"/>
              <a:t> C = 12</a:t>
            </a:r>
          </a:p>
          <a:p>
            <a:r>
              <a:rPr lang="en-GB" dirty="0"/>
              <a:t>      M</a:t>
            </a:r>
            <a:r>
              <a:rPr lang="en-GB" baseline="-25000" dirty="0"/>
              <a:t>r</a:t>
            </a:r>
            <a:r>
              <a:rPr lang="en-GB" dirty="0"/>
              <a:t> CO</a:t>
            </a:r>
            <a:r>
              <a:rPr lang="en-GB" baseline="-25000" dirty="0"/>
              <a:t>2</a:t>
            </a:r>
            <a:r>
              <a:rPr lang="en-GB" dirty="0"/>
              <a:t>= 12 +(2 x 16) = 44   M</a:t>
            </a:r>
            <a:r>
              <a:rPr lang="en-GB" baseline="-25000" dirty="0"/>
              <a:t>r</a:t>
            </a:r>
            <a:r>
              <a:rPr lang="en-GB" dirty="0"/>
              <a:t> Zn 65</a:t>
            </a:r>
          </a:p>
          <a:p>
            <a:endParaRPr lang="en-GB" dirty="0"/>
          </a:p>
          <a:p>
            <a:r>
              <a:rPr lang="en-GB" dirty="0" err="1"/>
              <a:t>ZnO</a:t>
            </a:r>
            <a:r>
              <a:rPr lang="en-GB" dirty="0"/>
              <a:t> = 8.1 / 81 = 0.1mol     C =0.6 / 12 = 0.05mol</a:t>
            </a:r>
          </a:p>
          <a:p>
            <a:r>
              <a:rPr lang="en-GB" dirty="0"/>
              <a:t>CO2 = 2.2 / 44 = 0.05 mol    Zn = 6.5 / 65 = 0.1mol</a:t>
            </a:r>
          </a:p>
          <a:p>
            <a:endParaRPr lang="en-GB" dirty="0"/>
          </a:p>
          <a:p>
            <a:r>
              <a:rPr lang="en-GB" dirty="0"/>
              <a:t>2. Divide by the smallest 0.05</a:t>
            </a:r>
          </a:p>
          <a:p>
            <a:r>
              <a:rPr lang="en-GB" dirty="0" err="1"/>
              <a:t>ZnO</a:t>
            </a:r>
            <a:r>
              <a:rPr lang="en-GB" dirty="0"/>
              <a:t> = 0.1/0.05 = 2         C = 0.05/0.05 = 1 </a:t>
            </a:r>
          </a:p>
          <a:p>
            <a:r>
              <a:rPr lang="en-GB" dirty="0"/>
              <a:t>CO</a:t>
            </a:r>
            <a:r>
              <a:rPr lang="en-GB" baseline="-25000" dirty="0"/>
              <a:t>2</a:t>
            </a:r>
            <a:r>
              <a:rPr lang="en-GB" dirty="0"/>
              <a:t> = 0.05/0.05 = 1        Zn = 0.1 / 0.05 = 2</a:t>
            </a:r>
          </a:p>
          <a:p>
            <a:endParaRPr lang="en-GB" dirty="0"/>
          </a:p>
          <a:p>
            <a:r>
              <a:rPr lang="en-GB" dirty="0"/>
              <a:t>3. Equation   </a:t>
            </a:r>
            <a:r>
              <a:rPr lang="en-GB" b="1" u="sng" dirty="0"/>
              <a:t>2 </a:t>
            </a:r>
            <a:r>
              <a:rPr lang="en-GB" dirty="0" err="1"/>
              <a:t>ZnO</a:t>
            </a:r>
            <a:r>
              <a:rPr lang="en-GB" dirty="0"/>
              <a:t> + C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CO2 + </a:t>
            </a: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Zn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5FC27D5-AEFD-5D87-CE33-6894CE6DAF57}"/>
              </a:ext>
            </a:extLst>
          </p:cNvPr>
          <p:cNvSpPr/>
          <p:nvPr/>
        </p:nvSpPr>
        <p:spPr>
          <a:xfrm>
            <a:off x="4006254" y="0"/>
            <a:ext cx="4995241" cy="68010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BD2EBC23-1332-FEF0-D2BB-CBA622AC740D}"/>
              </a:ext>
            </a:extLst>
          </p:cNvPr>
          <p:cNvSpPr/>
          <p:nvPr/>
        </p:nvSpPr>
        <p:spPr>
          <a:xfrm>
            <a:off x="3800104" y="689811"/>
            <a:ext cx="356260" cy="48126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B18B77B4-AB2D-D223-C49F-853486CD7CFA}"/>
              </a:ext>
            </a:extLst>
          </p:cNvPr>
          <p:cNvSpPr/>
          <p:nvPr/>
        </p:nvSpPr>
        <p:spPr>
          <a:xfrm rot="5400000">
            <a:off x="2457773" y="1433790"/>
            <a:ext cx="356260" cy="48126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076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C6A3793-8A6F-8901-07FE-5F9A36D05F43}"/>
              </a:ext>
            </a:extLst>
          </p:cNvPr>
          <p:cNvSpPr txBox="1"/>
          <p:nvPr/>
        </p:nvSpPr>
        <p:spPr>
          <a:xfrm>
            <a:off x="152399" y="201942"/>
            <a:ext cx="8836617" cy="4524315"/>
          </a:xfrm>
          <a:prstGeom prst="rect">
            <a:avLst/>
          </a:prstGeom>
          <a:solidFill>
            <a:srgbClr val="FEBEF9"/>
          </a:solidFill>
        </p:spPr>
        <p:txBody>
          <a:bodyPr wrap="square">
            <a:spAutoFit/>
          </a:bodyPr>
          <a:lstStyle/>
          <a:p>
            <a:r>
              <a:rPr lang="en-US" b="1" i="0" u="sng" dirty="0">
                <a:solidFill>
                  <a:srgbClr val="000000"/>
                </a:solidFill>
                <a:effectLst/>
                <a:latin typeface="Plus Jakarta Sans"/>
              </a:rPr>
              <a:t>Limiting Reactants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Plus Jakarta Sans"/>
              </a:rPr>
              <a:t>In a reaction to produce sodium sulfide, Na</a:t>
            </a:r>
            <a:r>
              <a:rPr lang="en-US" b="0" i="0" baseline="-25000" dirty="0">
                <a:solidFill>
                  <a:srgbClr val="000000"/>
                </a:solidFill>
                <a:effectLst/>
                <a:latin typeface="Plus Jakarta Sans"/>
              </a:rPr>
              <a:t>2</a:t>
            </a:r>
            <a:r>
              <a:rPr lang="en-US" b="0" i="0" dirty="0">
                <a:solidFill>
                  <a:srgbClr val="000000"/>
                </a:solidFill>
                <a:effectLst/>
                <a:latin typeface="Plus Jakarta Sans"/>
              </a:rPr>
              <a:t>S, 9.2 g of sodium is reacted with 8.0 g of sulfur. Which reactant is in excess and which is limiting?</a:t>
            </a:r>
          </a:p>
          <a:p>
            <a:endParaRPr lang="en-US" dirty="0">
              <a:solidFill>
                <a:srgbClr val="000000"/>
              </a:solidFill>
              <a:latin typeface="Plus Jakarta Sans"/>
            </a:endParaRPr>
          </a:p>
          <a:p>
            <a:r>
              <a:rPr lang="en-US" dirty="0">
                <a:solidFill>
                  <a:srgbClr val="000000"/>
                </a:solidFill>
                <a:latin typeface="Plus Jakarta Sans"/>
              </a:rPr>
              <a:t>Step 1: Write a balanced equation:	</a:t>
            </a:r>
            <a:r>
              <a:rPr lang="en-US" b="1" u="sng" dirty="0">
                <a:solidFill>
                  <a:srgbClr val="000000"/>
                </a:solidFill>
                <a:latin typeface="Plus Jakarta Sans"/>
              </a:rPr>
              <a:t>2</a:t>
            </a:r>
            <a:r>
              <a:rPr lang="en-US" dirty="0">
                <a:solidFill>
                  <a:srgbClr val="000000"/>
                </a:solidFill>
                <a:latin typeface="Plus Jakarta Sans"/>
              </a:rPr>
              <a:t>Na + S </a:t>
            </a:r>
            <a:r>
              <a:rPr lang="en-US" dirty="0">
                <a:solidFill>
                  <a:srgbClr val="000000"/>
                </a:solidFill>
                <a:latin typeface="Plus Jakarta Sans"/>
                <a:ea typeface="Calibri" panose="020F0502020204030204" pitchFamily="34" charset="0"/>
                <a:cs typeface="Calibri" panose="020F0502020204030204" pitchFamily="34" charset="0"/>
              </a:rPr>
              <a:t>→ Na</a:t>
            </a:r>
            <a:r>
              <a:rPr lang="en-US" baseline="-25000" dirty="0">
                <a:solidFill>
                  <a:srgbClr val="000000"/>
                </a:solidFill>
                <a:latin typeface="Plus Jakarta Sans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Plus Jakarta Sans"/>
                <a:ea typeface="Calibri" panose="020F0502020204030204" pitchFamily="34" charset="0"/>
                <a:cs typeface="Calibri" panose="020F0502020204030204" pitchFamily="34" charset="0"/>
              </a:rPr>
              <a:t>S     (2 : 1 mols of Na react with S)</a:t>
            </a:r>
          </a:p>
          <a:p>
            <a:endParaRPr lang="en-US" dirty="0">
              <a:solidFill>
                <a:srgbClr val="000000"/>
              </a:solidFill>
              <a:latin typeface="Plus Jakarta Sans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Plus Jakarta Sans"/>
                <a:ea typeface="Calibri" panose="020F0502020204030204" pitchFamily="34" charset="0"/>
                <a:cs typeface="Calibri" panose="020F0502020204030204" pitchFamily="34" charset="0"/>
              </a:rPr>
              <a:t>Step 2: Calculate the relative formula masses (</a:t>
            </a:r>
            <a:r>
              <a:rPr lang="en-US" dirty="0" err="1">
                <a:solidFill>
                  <a:srgbClr val="000000"/>
                </a:solidFill>
                <a:latin typeface="Plus Jakarta Sans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baseline="-25000" dirty="0" err="1">
                <a:solidFill>
                  <a:srgbClr val="000000"/>
                </a:solidFill>
                <a:latin typeface="Plus Jakarta Sans"/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dirty="0">
                <a:solidFill>
                  <a:srgbClr val="000000"/>
                </a:solidFill>
                <a:latin typeface="Plus Jakarta Sans"/>
                <a:ea typeface="Calibri" panose="020F0502020204030204" pitchFamily="34" charset="0"/>
                <a:cs typeface="Calibri" panose="020F0502020204030204" pitchFamily="34" charset="0"/>
              </a:rPr>
              <a:t>):  Na = 23,  S=32   Na</a:t>
            </a:r>
            <a:r>
              <a:rPr lang="en-US" baseline="-25000" dirty="0">
                <a:solidFill>
                  <a:srgbClr val="000000"/>
                </a:solidFill>
                <a:latin typeface="Plus Jakarta Sans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Plus Jakarta Sans"/>
                <a:ea typeface="Calibri" panose="020F0502020204030204" pitchFamily="34" charset="0"/>
                <a:cs typeface="Calibri" panose="020F0502020204030204" pitchFamily="34" charset="0"/>
              </a:rPr>
              <a:t>S = (2 x 23) + 32 =  78</a:t>
            </a:r>
          </a:p>
          <a:p>
            <a:endParaRPr lang="en-US" dirty="0">
              <a:solidFill>
                <a:srgbClr val="000000"/>
              </a:solidFill>
              <a:latin typeface="Plus Jakarta Sans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Plus Jakarta Sans"/>
                <a:ea typeface="Calibri" panose="020F0502020204030204" pitchFamily="34" charset="0"/>
                <a:cs typeface="Calibri" panose="020F0502020204030204" pitchFamily="34" charset="0"/>
              </a:rPr>
              <a:t>Step 3: Calculate the number of moles</a:t>
            </a:r>
          </a:p>
          <a:p>
            <a:r>
              <a:rPr lang="en-US" dirty="0">
                <a:solidFill>
                  <a:srgbClr val="000000"/>
                </a:solidFill>
                <a:latin typeface="Plus Jakarta Sans"/>
                <a:ea typeface="Calibri" panose="020F0502020204030204" pitchFamily="34" charset="0"/>
                <a:cs typeface="Calibri" panose="020F0502020204030204" pitchFamily="34" charset="0"/>
              </a:rPr>
              <a:t>Na = 9.2/23 = 0.4 mols             S = 8.0/32 = 0.25 mols      </a:t>
            </a:r>
            <a:r>
              <a:rPr lang="en-US" b="1" u="sng" dirty="0">
                <a:solidFill>
                  <a:srgbClr val="000000"/>
                </a:solidFill>
                <a:latin typeface="Plus Jakarta Sans"/>
                <a:ea typeface="Calibri" panose="020F0502020204030204" pitchFamily="34" charset="0"/>
                <a:cs typeface="Calibri" panose="020F0502020204030204" pitchFamily="34" charset="0"/>
              </a:rPr>
              <a:t>but  1.6 : 1 mols of Na reacted with S</a:t>
            </a:r>
          </a:p>
          <a:p>
            <a:endParaRPr lang="en-US" b="1" u="sng" dirty="0">
              <a:solidFill>
                <a:srgbClr val="000000"/>
              </a:solidFill>
              <a:latin typeface="Plus Jakarta Sans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Plus Jakarta Sans"/>
                <a:ea typeface="Calibri" panose="020F0502020204030204" pitchFamily="34" charset="0"/>
                <a:cs typeface="Calibri" panose="020F0502020204030204" pitchFamily="34" charset="0"/>
              </a:rPr>
              <a:t>Step 4: Identify the reactant in excess / limiting</a:t>
            </a:r>
          </a:p>
          <a:p>
            <a:endParaRPr lang="en-US" dirty="0">
              <a:solidFill>
                <a:srgbClr val="000000"/>
              </a:solidFill>
              <a:latin typeface="Plus Jakarta Sans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0000"/>
                </a:solidFill>
                <a:latin typeface="Plus Jakarta Sans"/>
                <a:ea typeface="Calibri" panose="020F0502020204030204" pitchFamily="34" charset="0"/>
                <a:cs typeface="Calibri" panose="020F0502020204030204" pitchFamily="34" charset="0"/>
              </a:rPr>
              <a:t>Na must be limited because there is less than 2mols (needs to be double of S but it is not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0000"/>
                </a:solidFill>
                <a:latin typeface="Plus Jakarta Sans"/>
                <a:ea typeface="Calibri" panose="020F0502020204030204" pitchFamily="34" charset="0"/>
                <a:cs typeface="Calibri" panose="020F0502020204030204" pitchFamily="34" charset="0"/>
              </a:rPr>
              <a:t>S is in excess because it is more than half the number of moles of Na</a:t>
            </a:r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0493B9-8532-33B5-2A22-F7DFB38282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0707" y="4726256"/>
            <a:ext cx="3984357" cy="1924333"/>
          </a:xfrm>
          <a:prstGeom prst="rect">
            <a:avLst/>
          </a:prstGeom>
        </p:spPr>
      </p:pic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E71729D1-56E5-9A7D-F4F1-033B7D615D32}"/>
              </a:ext>
            </a:extLst>
          </p:cNvPr>
          <p:cNvSpPr/>
          <p:nvPr/>
        </p:nvSpPr>
        <p:spPr>
          <a:xfrm>
            <a:off x="263471" y="5067946"/>
            <a:ext cx="3735092" cy="1363851"/>
          </a:xfrm>
          <a:prstGeom prst="wedgeRectCallout">
            <a:avLst>
              <a:gd name="adj1" fmla="val 56760"/>
              <a:gd name="adj2" fmla="val -727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Look at p127 for an example to show how to calculate the mass of a reactant</a:t>
            </a:r>
          </a:p>
        </p:txBody>
      </p:sp>
    </p:spTree>
    <p:extLst>
      <p:ext uri="{BB962C8B-B14F-4D97-AF65-F5344CB8AC3E}">
        <p14:creationId xmlns:p14="http://schemas.microsoft.com/office/powerpoint/2010/main" val="1141042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CA2B660-D603-90F2-8DA2-B50BD53486AE}"/>
              </a:ext>
            </a:extLst>
          </p:cNvPr>
          <p:cNvSpPr txBox="1"/>
          <p:nvPr/>
        </p:nvSpPr>
        <p:spPr>
          <a:xfrm>
            <a:off x="97431" y="94861"/>
            <a:ext cx="3921071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Concentrations of solution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1DFF883-ED7E-EFED-9179-EB2D5F4FACC4}"/>
              </a:ext>
            </a:extLst>
          </p:cNvPr>
          <p:cNvSpPr/>
          <p:nvPr/>
        </p:nvSpPr>
        <p:spPr>
          <a:xfrm>
            <a:off x="108488" y="650557"/>
            <a:ext cx="4138298" cy="12003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07A218-0BBE-67CD-75A9-351487E8B818}"/>
              </a:ext>
            </a:extLst>
          </p:cNvPr>
          <p:cNvSpPr txBox="1"/>
          <p:nvPr/>
        </p:nvSpPr>
        <p:spPr>
          <a:xfrm>
            <a:off x="-30998" y="943185"/>
            <a:ext cx="168956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Concentration</a:t>
            </a:r>
          </a:p>
          <a:p>
            <a:pPr algn="ctr"/>
            <a:r>
              <a:rPr lang="en-GB" dirty="0"/>
              <a:t>(g/dm</a:t>
            </a:r>
            <a:r>
              <a:rPr lang="en-GB" baseline="30000" dirty="0"/>
              <a:t>3</a:t>
            </a:r>
            <a:r>
              <a:rPr lang="en-GB" dirty="0"/>
              <a:t>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4A9ED0-3E1C-E950-E653-23F69C2C8D85}"/>
              </a:ext>
            </a:extLst>
          </p:cNvPr>
          <p:cNvSpPr txBox="1"/>
          <p:nvPr/>
        </p:nvSpPr>
        <p:spPr>
          <a:xfrm>
            <a:off x="1487951" y="789056"/>
            <a:ext cx="5700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=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CBE79E-4B6B-B6DA-B8E1-EA2DC730820A}"/>
              </a:ext>
            </a:extLst>
          </p:cNvPr>
          <p:cNvSpPr txBox="1"/>
          <p:nvPr/>
        </p:nvSpPr>
        <p:spPr>
          <a:xfrm>
            <a:off x="1658569" y="804685"/>
            <a:ext cx="2588217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Mass of solutes (g)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Volume of solvent (dm</a:t>
            </a:r>
            <a:r>
              <a:rPr lang="en-GB" baseline="30000" dirty="0"/>
              <a:t>3</a:t>
            </a:r>
            <a:r>
              <a:rPr lang="en-GB" dirty="0"/>
              <a:t>)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B555789-D6E2-7CAD-0CB3-AF0CA587F603}"/>
              </a:ext>
            </a:extLst>
          </p:cNvPr>
          <p:cNvCxnSpPr>
            <a:cxnSpLocks/>
          </p:cNvCxnSpPr>
          <p:nvPr/>
        </p:nvCxnSpPr>
        <p:spPr>
          <a:xfrm>
            <a:off x="2179086" y="1266350"/>
            <a:ext cx="1841855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Speech Bubble: Rectangle 9">
            <a:extLst>
              <a:ext uri="{FF2B5EF4-FFF2-40B4-BE49-F238E27FC236}">
                <a16:creationId xmlns:a16="http://schemas.microsoft.com/office/drawing/2014/main" id="{D1BAC683-00E2-E261-6FC0-E023A7CDABAD}"/>
              </a:ext>
            </a:extLst>
          </p:cNvPr>
          <p:cNvSpPr/>
          <p:nvPr/>
        </p:nvSpPr>
        <p:spPr>
          <a:xfrm>
            <a:off x="914753" y="1955477"/>
            <a:ext cx="2525872" cy="896212"/>
          </a:xfrm>
          <a:prstGeom prst="wedgeRectCallout">
            <a:avLst>
              <a:gd name="adj1" fmla="val 46832"/>
              <a:gd name="adj2" fmla="val -76947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Exam tip!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Change volumes to dm</a:t>
            </a:r>
            <a:r>
              <a:rPr lang="en-GB" baseline="30000" dirty="0">
                <a:solidFill>
                  <a:schemeClr val="bg1"/>
                </a:solidFill>
              </a:rPr>
              <a:t>3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1dm</a:t>
            </a:r>
            <a:r>
              <a:rPr lang="en-GB" baseline="30000" dirty="0">
                <a:solidFill>
                  <a:schemeClr val="bg1"/>
                </a:solidFill>
              </a:rPr>
              <a:t>3</a:t>
            </a:r>
            <a:r>
              <a:rPr lang="en-GB" dirty="0">
                <a:solidFill>
                  <a:schemeClr val="bg1"/>
                </a:solidFill>
              </a:rPr>
              <a:t> = 1000cm</a:t>
            </a:r>
            <a:r>
              <a:rPr lang="en-GB" baseline="300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805C21-5C95-DE0C-7704-ED8FE5208F48}"/>
              </a:ext>
            </a:extLst>
          </p:cNvPr>
          <p:cNvSpPr txBox="1"/>
          <p:nvPr/>
        </p:nvSpPr>
        <p:spPr>
          <a:xfrm>
            <a:off x="108489" y="3085126"/>
            <a:ext cx="4138298" cy="369331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What mass of sodium chloride would be needed to form a 3.2g/dm</a:t>
            </a:r>
            <a:r>
              <a:rPr lang="en-GB" baseline="30000" dirty="0"/>
              <a:t>3</a:t>
            </a:r>
            <a:r>
              <a:rPr lang="en-GB" dirty="0"/>
              <a:t> in a 45cm</a:t>
            </a:r>
            <a:r>
              <a:rPr lang="en-GB" baseline="30000" dirty="0"/>
              <a:t>3</a:t>
            </a:r>
            <a:r>
              <a:rPr lang="en-GB" dirty="0"/>
              <a:t> solution</a:t>
            </a:r>
          </a:p>
          <a:p>
            <a:endParaRPr lang="en-GB" dirty="0"/>
          </a:p>
          <a:p>
            <a:pPr marL="342900" indent="-342900">
              <a:buAutoNum type="arabicPeriod"/>
            </a:pPr>
            <a:r>
              <a:rPr lang="en-GB" dirty="0"/>
              <a:t>Change volume to dm</a:t>
            </a:r>
            <a:r>
              <a:rPr lang="en-GB" baseline="30000" dirty="0"/>
              <a:t>3</a:t>
            </a:r>
          </a:p>
          <a:p>
            <a:endParaRPr lang="en-GB" dirty="0"/>
          </a:p>
          <a:p>
            <a:r>
              <a:rPr lang="en-GB" dirty="0"/>
              <a:t>45/1000 = 0.045dm</a:t>
            </a:r>
            <a:r>
              <a:rPr lang="en-GB" baseline="30000" dirty="0"/>
              <a:t>3</a:t>
            </a:r>
            <a:r>
              <a:rPr lang="en-GB" dirty="0"/>
              <a:t> </a:t>
            </a:r>
          </a:p>
          <a:p>
            <a:endParaRPr lang="en-GB" dirty="0"/>
          </a:p>
          <a:p>
            <a:r>
              <a:rPr lang="en-GB" dirty="0"/>
              <a:t>2. Calculate mass</a:t>
            </a:r>
          </a:p>
          <a:p>
            <a:endParaRPr lang="en-GB" dirty="0"/>
          </a:p>
          <a:p>
            <a:r>
              <a:rPr lang="en-GB" dirty="0"/>
              <a:t>3.2 = mass / 0.045</a:t>
            </a:r>
          </a:p>
          <a:p>
            <a:r>
              <a:rPr lang="en-GB" dirty="0"/>
              <a:t>3.2 x 0.045 = mass</a:t>
            </a:r>
          </a:p>
          <a:p>
            <a:r>
              <a:rPr lang="en-GB" b="1" u="sng" dirty="0"/>
              <a:t>= 0.144g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5279381-14DF-C353-8ACD-45B08D789A7D}"/>
              </a:ext>
            </a:extLst>
          </p:cNvPr>
          <p:cNvCxnSpPr/>
          <p:nvPr/>
        </p:nvCxnSpPr>
        <p:spPr>
          <a:xfrm>
            <a:off x="4423897" y="0"/>
            <a:ext cx="0" cy="6778445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076B4B0-45D7-19EA-560B-56E596B451E0}"/>
              </a:ext>
            </a:extLst>
          </p:cNvPr>
          <p:cNvSpPr txBox="1"/>
          <p:nvPr/>
        </p:nvSpPr>
        <p:spPr>
          <a:xfrm>
            <a:off x="4572000" y="94861"/>
            <a:ext cx="3812583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dirty="0"/>
              <a:t>6 mark calculation questions</a:t>
            </a:r>
          </a:p>
        </p:txBody>
      </p:sp>
      <p:sp>
        <p:nvSpPr>
          <p:cNvPr id="15" name="Speech Bubble: Rectangle 14">
            <a:extLst>
              <a:ext uri="{FF2B5EF4-FFF2-40B4-BE49-F238E27FC236}">
                <a16:creationId xmlns:a16="http://schemas.microsoft.com/office/drawing/2014/main" id="{8F2B98B6-C796-2AB3-CDA3-721D82B51F42}"/>
              </a:ext>
            </a:extLst>
          </p:cNvPr>
          <p:cNvSpPr/>
          <p:nvPr/>
        </p:nvSpPr>
        <p:spPr>
          <a:xfrm>
            <a:off x="7625052" y="566279"/>
            <a:ext cx="1456841" cy="753812"/>
          </a:xfrm>
          <a:prstGeom prst="wedgeRectCallout">
            <a:avLst>
              <a:gd name="adj1" fmla="val 444"/>
              <a:gd name="adj2" fmla="val -834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Make sure you can do this!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DF2DD63-8958-7358-502B-1ABD241033F6}"/>
              </a:ext>
            </a:extLst>
          </p:cNvPr>
          <p:cNvSpPr txBox="1"/>
          <p:nvPr/>
        </p:nvSpPr>
        <p:spPr>
          <a:xfrm>
            <a:off x="4572000" y="650557"/>
            <a:ext cx="308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How many moles of NaOH are in a 25cm</a:t>
            </a:r>
            <a:r>
              <a:rPr lang="en-GB" baseline="30000" dirty="0"/>
              <a:t>3</a:t>
            </a:r>
            <a:r>
              <a:rPr lang="en-GB" dirty="0"/>
              <a:t> solution with a concentration of 56 g/dm</a:t>
            </a:r>
            <a:r>
              <a:rPr lang="en-GB" baseline="30000" dirty="0"/>
              <a:t>3</a:t>
            </a:r>
            <a:r>
              <a:rPr lang="en-GB" dirty="0"/>
              <a:t>?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5F5B24D-D14A-985B-7D50-B921A82D7C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4698" y="1658165"/>
            <a:ext cx="3568774" cy="10102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F75CFBBB-11A8-622E-0F1B-A9E34921E2D1}"/>
              </a:ext>
            </a:extLst>
          </p:cNvPr>
          <p:cNvSpPr txBox="1"/>
          <p:nvPr/>
        </p:nvSpPr>
        <p:spPr>
          <a:xfrm>
            <a:off x="4713107" y="2793472"/>
            <a:ext cx="432240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Change volume to dm</a:t>
            </a:r>
            <a:r>
              <a:rPr lang="en-GB" baseline="30000" dirty="0"/>
              <a:t>3</a:t>
            </a:r>
          </a:p>
          <a:p>
            <a:r>
              <a:rPr lang="en-GB" dirty="0"/>
              <a:t>25/1000 = 0.025dm</a:t>
            </a:r>
            <a:r>
              <a:rPr lang="en-GB" baseline="30000" dirty="0"/>
              <a:t>3</a:t>
            </a:r>
          </a:p>
          <a:p>
            <a:r>
              <a:rPr lang="en-GB" dirty="0"/>
              <a:t>2. Calculate mass    56 = mass / 0.025</a:t>
            </a:r>
          </a:p>
          <a:p>
            <a:r>
              <a:rPr lang="en-GB" dirty="0"/>
              <a:t>                                   56 x 0.025  = mass</a:t>
            </a:r>
          </a:p>
          <a:p>
            <a:r>
              <a:rPr lang="en-GB" dirty="0"/>
              <a:t>				= 1.4</a:t>
            </a:r>
          </a:p>
          <a:p>
            <a:endParaRPr lang="en-GB" dirty="0"/>
          </a:p>
          <a:p>
            <a:endParaRPr lang="en-GB" dirty="0"/>
          </a:p>
          <a:p>
            <a:r>
              <a:rPr lang="en-GB" b="1" u="sng" dirty="0"/>
              <a:t>Use the moles, mass and M</a:t>
            </a:r>
            <a:r>
              <a:rPr lang="en-GB" b="1" u="sng" baseline="-25000" dirty="0"/>
              <a:t>r</a:t>
            </a:r>
            <a:r>
              <a:rPr lang="en-GB" b="1" u="sng" dirty="0"/>
              <a:t> equation</a:t>
            </a:r>
          </a:p>
          <a:p>
            <a:r>
              <a:rPr lang="en-GB" dirty="0"/>
              <a:t>3. Calculate M</a:t>
            </a:r>
            <a:r>
              <a:rPr lang="en-GB" baseline="-25000" dirty="0"/>
              <a:t>r</a:t>
            </a:r>
            <a:r>
              <a:rPr lang="en-GB" dirty="0"/>
              <a:t> NaOH = (1x23)+(1x16)+ (1x1)</a:t>
            </a:r>
          </a:p>
          <a:p>
            <a:r>
              <a:rPr lang="en-GB" dirty="0"/>
              <a:t>= 23 + 16 + 1 = 40</a:t>
            </a:r>
          </a:p>
          <a:p>
            <a:r>
              <a:rPr lang="en-GB" dirty="0"/>
              <a:t>4. Number of moles = mass / M</a:t>
            </a:r>
            <a:r>
              <a:rPr lang="en-GB" baseline="-25000" dirty="0"/>
              <a:t>r</a:t>
            </a:r>
          </a:p>
          <a:p>
            <a:r>
              <a:rPr lang="en-GB" dirty="0"/>
              <a:t>				= 1.4 / 40</a:t>
            </a:r>
          </a:p>
          <a:p>
            <a:endParaRPr lang="en-GB" dirty="0"/>
          </a:p>
          <a:p>
            <a:r>
              <a:rPr lang="en-GB" b="1" u="sng" dirty="0"/>
              <a:t>Number of moles = 0.035 mols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C979B493-65A2-C80D-6F6B-9B9E66C8585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0385" b="14189"/>
          <a:stretch/>
        </p:blipFill>
        <p:spPr>
          <a:xfrm>
            <a:off x="4652182" y="3760037"/>
            <a:ext cx="1767518" cy="923330"/>
          </a:xfrm>
          <a:prstGeom prst="rect">
            <a:avLst/>
          </a:prstGeom>
        </p:spPr>
      </p:pic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85490242-14F5-6A5C-1AC2-F576CCCDE440}"/>
              </a:ext>
            </a:extLst>
          </p:cNvPr>
          <p:cNvSpPr/>
          <p:nvPr/>
        </p:nvSpPr>
        <p:spPr>
          <a:xfrm>
            <a:off x="7514538" y="2733736"/>
            <a:ext cx="1429418" cy="545450"/>
          </a:xfrm>
          <a:prstGeom prst="wedgeRectCallout">
            <a:avLst>
              <a:gd name="adj1" fmla="val 444"/>
              <a:gd name="adj2" fmla="val -83475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Step 1 and 2 use this equation</a:t>
            </a:r>
          </a:p>
        </p:txBody>
      </p:sp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id="{B930366D-E6A9-7363-B0F4-E51C41B3D297}"/>
              </a:ext>
            </a:extLst>
          </p:cNvPr>
          <p:cNvSpPr/>
          <p:nvPr/>
        </p:nvSpPr>
        <p:spPr>
          <a:xfrm>
            <a:off x="6419700" y="4226046"/>
            <a:ext cx="1429418" cy="545450"/>
          </a:xfrm>
          <a:prstGeom prst="wedgeRectCallout">
            <a:avLst>
              <a:gd name="adj1" fmla="val -66018"/>
              <a:gd name="adj2" fmla="val -37755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Step 3 and 4 use this equation</a:t>
            </a:r>
          </a:p>
        </p:txBody>
      </p:sp>
    </p:spTree>
    <p:extLst>
      <p:ext uri="{BB962C8B-B14F-4D97-AF65-F5344CB8AC3E}">
        <p14:creationId xmlns:p14="http://schemas.microsoft.com/office/powerpoint/2010/main" val="1789173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824</Words>
  <Application>Microsoft Office PowerPoint</Application>
  <PresentationFormat>On-screen Show (4:3)</PresentationFormat>
  <Paragraphs>119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Plus Jakarta Sans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Lucie Taylor</dc:creator>
  <cp:lastModifiedBy>Lucie Taylor</cp:lastModifiedBy>
  <cp:revision>1</cp:revision>
  <dcterms:created xsi:type="dcterms:W3CDTF">2023-04-05T19:54:50Z</dcterms:created>
  <dcterms:modified xsi:type="dcterms:W3CDTF">2023-04-05T22:32:21Z</dcterms:modified>
</cp:coreProperties>
</file>