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D9"/>
    <a:srgbClr val="8FFF8F"/>
    <a:srgbClr val="FEBEF9"/>
    <a:srgbClr val="FFE3DD"/>
    <a:srgbClr val="BAFFFE"/>
    <a:srgbClr val="FFDD71"/>
    <a:srgbClr val="952B6A"/>
    <a:srgbClr val="FFC0B3"/>
    <a:srgbClr val="FD8A7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08FCE-4FD1-415C-B7AD-799722A86974}" v="119" dt="2023-04-06T09:35:1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904" y="-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98808FCE-4FD1-415C-B7AD-799722A86974}"/>
    <pc:docChg chg="undo custSel addSld delSld modSld">
      <pc:chgData name="Lucie Taylor" userId="5e95e8f97bd5ee9f" providerId="LiveId" clId="{98808FCE-4FD1-415C-B7AD-799722A86974}" dt="2023-04-06T09:37:10.209" v="7901" actId="255"/>
      <pc:docMkLst>
        <pc:docMk/>
      </pc:docMkLst>
      <pc:sldChg chg="addSp delSp modSp mod">
        <pc:chgData name="Lucie Taylor" userId="5e95e8f97bd5ee9f" providerId="LiveId" clId="{98808FCE-4FD1-415C-B7AD-799722A86974}" dt="2023-04-05T23:09:25.357" v="731" actId="1076"/>
        <pc:sldMkLst>
          <pc:docMk/>
          <pc:sldMk cId="962504028" sldId="256"/>
        </pc:sldMkLst>
        <pc:spChg chg="add mod">
          <ac:chgData name="Lucie Taylor" userId="5e95e8f97bd5ee9f" providerId="LiveId" clId="{98808FCE-4FD1-415C-B7AD-799722A86974}" dt="2023-04-05T22:45:50.356" v="101" actId="113"/>
          <ac:spMkLst>
            <pc:docMk/>
            <pc:sldMk cId="962504028" sldId="256"/>
            <ac:spMk id="3" creationId="{FC089A02-FF3B-5ACF-3457-DD4B8D364E92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5" creationId="{DCF97A3F-7BAC-4689-9661-2EED0944550C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7" creationId="{E5976FF1-AA54-866C-A089-A469AF24BF5F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8" creationId="{32CE0E68-9433-2D6D-15A3-C01EC5B4D6E4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9" creationId="{6FEF5C6A-9613-23B2-3DEB-60DDDA93241D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0" creationId="{A25D540A-8C2A-1D56-9134-D1A5B6E0A7F0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1" creationId="{AF314398-FE79-5375-FC68-2BD8E502D765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2" creationId="{3E00D478-7278-7C36-17EB-776680B439D0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3" creationId="{19A00AA1-5C26-9D13-0A26-C56D70FFEC71}"/>
          </ac:spMkLst>
        </pc:spChg>
        <pc:spChg chg="add mod">
          <ac:chgData name="Lucie Taylor" userId="5e95e8f97bd5ee9f" providerId="LiveId" clId="{98808FCE-4FD1-415C-B7AD-799722A86974}" dt="2023-04-05T22:46:43.035" v="171" actId="14100"/>
          <ac:spMkLst>
            <pc:docMk/>
            <pc:sldMk cId="962504028" sldId="256"/>
            <ac:spMk id="16" creationId="{263F9335-2288-CF30-95AD-041B756441FA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7" creationId="{AB16BB1B-F2AE-2262-C044-565475463F29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8" creationId="{BB4D5112-5FE5-EEFD-E883-ADF1190EF5FA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19" creationId="{F2246AE0-8954-F1EF-D082-7193FF303DAF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22" creationId="{65ACA30E-E6B5-B51B-82ED-0BE55268779C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23" creationId="{52A3D3F9-0A6F-E572-4EA8-8433A7A16C7E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24" creationId="{1527C907-6C3C-1901-CCBA-5E9F7578E1D2}"/>
          </ac:spMkLst>
        </pc:spChg>
        <pc:spChg chg="del">
          <ac:chgData name="Lucie Taylor" userId="5e95e8f97bd5ee9f" providerId="LiveId" clId="{98808FCE-4FD1-415C-B7AD-799722A86974}" dt="2023-04-05T22:41:53.628" v="3" actId="478"/>
          <ac:spMkLst>
            <pc:docMk/>
            <pc:sldMk cId="962504028" sldId="256"/>
            <ac:spMk id="25" creationId="{129C03E5-535E-17C3-16A1-73D249D4FDB4}"/>
          </ac:spMkLst>
        </pc:spChg>
        <pc:spChg chg="add mod">
          <ac:chgData name="Lucie Taylor" userId="5e95e8f97bd5ee9f" providerId="LiveId" clId="{98808FCE-4FD1-415C-B7AD-799722A86974}" dt="2023-04-05T22:48:47.384" v="254" actId="14100"/>
          <ac:spMkLst>
            <pc:docMk/>
            <pc:sldMk cId="962504028" sldId="256"/>
            <ac:spMk id="27" creationId="{4366C776-BB1D-A93A-A0B8-7192E8FF9652}"/>
          </ac:spMkLst>
        </pc:spChg>
        <pc:spChg chg="add mod">
          <ac:chgData name="Lucie Taylor" userId="5e95e8f97bd5ee9f" providerId="LiveId" clId="{98808FCE-4FD1-415C-B7AD-799722A86974}" dt="2023-04-05T22:52:59.631" v="330" actId="20577"/>
          <ac:spMkLst>
            <pc:docMk/>
            <pc:sldMk cId="962504028" sldId="256"/>
            <ac:spMk id="28" creationId="{202629F8-8F5B-67EC-E103-FB6C7908CF57}"/>
          </ac:spMkLst>
        </pc:spChg>
        <pc:spChg chg="add mod">
          <ac:chgData name="Lucie Taylor" userId="5e95e8f97bd5ee9f" providerId="LiveId" clId="{98808FCE-4FD1-415C-B7AD-799722A86974}" dt="2023-04-05T23:06:36.738" v="650" actId="1076"/>
          <ac:spMkLst>
            <pc:docMk/>
            <pc:sldMk cId="962504028" sldId="256"/>
            <ac:spMk id="29" creationId="{A6822A90-3E48-7083-57BE-ECA9E582C140}"/>
          </ac:spMkLst>
        </pc:spChg>
        <pc:spChg chg="add del mod">
          <ac:chgData name="Lucie Taylor" userId="5e95e8f97bd5ee9f" providerId="LiveId" clId="{98808FCE-4FD1-415C-B7AD-799722A86974}" dt="2023-04-05T22:52:46.226" v="325" actId="478"/>
          <ac:spMkLst>
            <pc:docMk/>
            <pc:sldMk cId="962504028" sldId="256"/>
            <ac:spMk id="30" creationId="{AFD81155-9A9B-9D84-B028-01E13D8CBD43}"/>
          </ac:spMkLst>
        </pc:spChg>
        <pc:spChg chg="add del mod">
          <ac:chgData name="Lucie Taylor" userId="5e95e8f97bd5ee9f" providerId="LiveId" clId="{98808FCE-4FD1-415C-B7AD-799722A86974}" dt="2023-04-05T22:52:46.226" v="325" actId="478"/>
          <ac:spMkLst>
            <pc:docMk/>
            <pc:sldMk cId="962504028" sldId="256"/>
            <ac:spMk id="31" creationId="{5E0C535E-1CE6-AD0A-3C29-84C7AEE08D6E}"/>
          </ac:spMkLst>
        </pc:spChg>
        <pc:spChg chg="add del mod">
          <ac:chgData name="Lucie Taylor" userId="5e95e8f97bd5ee9f" providerId="LiveId" clId="{98808FCE-4FD1-415C-B7AD-799722A86974}" dt="2023-04-05T22:52:54.957" v="328" actId="478"/>
          <ac:spMkLst>
            <pc:docMk/>
            <pc:sldMk cId="962504028" sldId="256"/>
            <ac:spMk id="32" creationId="{9556A0C4-30DD-FD00-2F2A-1D927ED1910B}"/>
          </ac:spMkLst>
        </pc:spChg>
        <pc:spChg chg="add del mod">
          <ac:chgData name="Lucie Taylor" userId="5e95e8f97bd5ee9f" providerId="LiveId" clId="{98808FCE-4FD1-415C-B7AD-799722A86974}" dt="2023-04-05T22:52:46.226" v="325" actId="478"/>
          <ac:spMkLst>
            <pc:docMk/>
            <pc:sldMk cId="962504028" sldId="256"/>
            <ac:spMk id="33" creationId="{4CDC8D37-ACFE-465E-5253-21A30F2DFE04}"/>
          </ac:spMkLst>
        </pc:spChg>
        <pc:spChg chg="add del mod">
          <ac:chgData name="Lucie Taylor" userId="5e95e8f97bd5ee9f" providerId="LiveId" clId="{98808FCE-4FD1-415C-B7AD-799722A86974}" dt="2023-04-05T22:52:46.226" v="325" actId="478"/>
          <ac:spMkLst>
            <pc:docMk/>
            <pc:sldMk cId="962504028" sldId="256"/>
            <ac:spMk id="34" creationId="{B64648DF-BA26-BFC3-5C72-753E6033349B}"/>
          </ac:spMkLst>
        </pc:spChg>
        <pc:spChg chg="add del mod">
          <ac:chgData name="Lucie Taylor" userId="5e95e8f97bd5ee9f" providerId="LiveId" clId="{98808FCE-4FD1-415C-B7AD-799722A86974}" dt="2023-04-05T22:52:52.138" v="327" actId="478"/>
          <ac:spMkLst>
            <pc:docMk/>
            <pc:sldMk cId="962504028" sldId="256"/>
            <ac:spMk id="35" creationId="{ED897F1D-FF7A-07E8-D790-D65B31283FED}"/>
          </ac:spMkLst>
        </pc:spChg>
        <pc:spChg chg="add mod">
          <ac:chgData name="Lucie Taylor" userId="5e95e8f97bd5ee9f" providerId="LiveId" clId="{98808FCE-4FD1-415C-B7AD-799722A86974}" dt="2023-04-05T22:55:51.035" v="480" actId="1076"/>
          <ac:spMkLst>
            <pc:docMk/>
            <pc:sldMk cId="962504028" sldId="256"/>
            <ac:spMk id="36" creationId="{5E4B4E06-E5D0-6B8E-A863-FDC22876F99A}"/>
          </ac:spMkLst>
        </pc:spChg>
        <pc:spChg chg="add mod">
          <ac:chgData name="Lucie Taylor" userId="5e95e8f97bd5ee9f" providerId="LiveId" clId="{98808FCE-4FD1-415C-B7AD-799722A86974}" dt="2023-04-05T23:00:01.429" v="546" actId="20577"/>
          <ac:spMkLst>
            <pc:docMk/>
            <pc:sldMk cId="962504028" sldId="256"/>
            <ac:spMk id="37" creationId="{D43BD3B1-553E-034B-459D-EC8DA81E59D1}"/>
          </ac:spMkLst>
        </pc:spChg>
        <pc:spChg chg="add mod">
          <ac:chgData name="Lucie Taylor" userId="5e95e8f97bd5ee9f" providerId="LiveId" clId="{98808FCE-4FD1-415C-B7AD-799722A86974}" dt="2023-04-05T23:06:36.738" v="650" actId="1076"/>
          <ac:spMkLst>
            <pc:docMk/>
            <pc:sldMk cId="962504028" sldId="256"/>
            <ac:spMk id="38" creationId="{81A3D449-1E89-2E3D-6726-ADA2F5AAB9C0}"/>
          </ac:spMkLst>
        </pc:spChg>
        <pc:spChg chg="add mod">
          <ac:chgData name="Lucie Taylor" userId="5e95e8f97bd5ee9f" providerId="LiveId" clId="{98808FCE-4FD1-415C-B7AD-799722A86974}" dt="2023-04-05T23:06:36.738" v="650" actId="1076"/>
          <ac:spMkLst>
            <pc:docMk/>
            <pc:sldMk cId="962504028" sldId="256"/>
            <ac:spMk id="39" creationId="{64F9F5DB-A4A8-A5B2-7759-2E77216D3FA4}"/>
          </ac:spMkLst>
        </pc:spChg>
        <pc:spChg chg="add mod">
          <ac:chgData name="Lucie Taylor" userId="5e95e8f97bd5ee9f" providerId="LiveId" clId="{98808FCE-4FD1-415C-B7AD-799722A86974}" dt="2023-04-05T23:06:36.738" v="650" actId="1076"/>
          <ac:spMkLst>
            <pc:docMk/>
            <pc:sldMk cId="962504028" sldId="256"/>
            <ac:spMk id="40" creationId="{E449F504-F695-46D3-D89D-84A6FDCA4EF7}"/>
          </ac:spMkLst>
        </pc:spChg>
        <pc:spChg chg="add mod">
          <ac:chgData name="Lucie Taylor" userId="5e95e8f97bd5ee9f" providerId="LiveId" clId="{98808FCE-4FD1-415C-B7AD-799722A86974}" dt="2023-04-05T23:06:36.738" v="650" actId="1076"/>
          <ac:spMkLst>
            <pc:docMk/>
            <pc:sldMk cId="962504028" sldId="256"/>
            <ac:spMk id="41" creationId="{95C098F2-4770-0076-CF56-E1406B147516}"/>
          </ac:spMkLst>
        </pc:spChg>
        <pc:spChg chg="add del mod">
          <ac:chgData name="Lucie Taylor" userId="5e95e8f97bd5ee9f" providerId="LiveId" clId="{98808FCE-4FD1-415C-B7AD-799722A86974}" dt="2023-04-05T23:06:24.193" v="648" actId="478"/>
          <ac:spMkLst>
            <pc:docMk/>
            <pc:sldMk cId="962504028" sldId="256"/>
            <ac:spMk id="44" creationId="{CC6EFACA-03E2-9ED0-0454-CE213E00DAF1}"/>
          </ac:spMkLst>
        </pc:spChg>
        <pc:spChg chg="add mod">
          <ac:chgData name="Lucie Taylor" userId="5e95e8f97bd5ee9f" providerId="LiveId" clId="{98808FCE-4FD1-415C-B7AD-799722A86974}" dt="2023-04-05T23:09:25.357" v="731" actId="1076"/>
          <ac:spMkLst>
            <pc:docMk/>
            <pc:sldMk cId="962504028" sldId="256"/>
            <ac:spMk id="45" creationId="{D2D1BAB0-C86F-D564-D72A-66A5352DFBD2}"/>
          </ac:spMkLst>
        </pc:spChg>
        <pc:picChg chg="add mod">
          <ac:chgData name="Lucie Taylor" userId="5e95e8f97bd5ee9f" providerId="LiveId" clId="{98808FCE-4FD1-415C-B7AD-799722A86974}" dt="2023-04-05T23:04:42.637" v="612" actId="14100"/>
          <ac:picMkLst>
            <pc:docMk/>
            <pc:sldMk cId="962504028" sldId="256"/>
            <ac:picMk id="2" creationId="{E2E78470-C0F6-0F95-B875-A1C44B9F384F}"/>
          </ac:picMkLst>
        </pc:picChg>
        <pc:picChg chg="del">
          <ac:chgData name="Lucie Taylor" userId="5e95e8f97bd5ee9f" providerId="LiveId" clId="{98808FCE-4FD1-415C-B7AD-799722A86974}" dt="2023-04-05T22:41:53.628" v="3" actId="478"/>
          <ac:picMkLst>
            <pc:docMk/>
            <pc:sldMk cId="962504028" sldId="256"/>
            <ac:picMk id="6" creationId="{D7AE672E-2C3A-B581-1C41-B5CC163E46E0}"/>
          </ac:picMkLst>
        </pc:picChg>
        <pc:picChg chg="add mod">
          <ac:chgData name="Lucie Taylor" userId="5e95e8f97bd5ee9f" providerId="LiveId" clId="{98808FCE-4FD1-415C-B7AD-799722A86974}" dt="2023-04-05T22:46:38.603" v="169" actId="1076"/>
          <ac:picMkLst>
            <pc:docMk/>
            <pc:sldMk cId="962504028" sldId="256"/>
            <ac:picMk id="14" creationId="{286CC2C7-A8BD-4A43-885E-6FE7F5B03DAB}"/>
          </ac:picMkLst>
        </pc:picChg>
        <pc:picChg chg="del">
          <ac:chgData name="Lucie Taylor" userId="5e95e8f97bd5ee9f" providerId="LiveId" clId="{98808FCE-4FD1-415C-B7AD-799722A86974}" dt="2023-04-05T22:41:53.628" v="3" actId="478"/>
          <ac:picMkLst>
            <pc:docMk/>
            <pc:sldMk cId="962504028" sldId="256"/>
            <ac:picMk id="20" creationId="{2DF9D72B-E931-83FB-3660-17184D78DB68}"/>
          </ac:picMkLst>
        </pc:picChg>
        <pc:picChg chg="del">
          <ac:chgData name="Lucie Taylor" userId="5e95e8f97bd5ee9f" providerId="LiveId" clId="{98808FCE-4FD1-415C-B7AD-799722A86974}" dt="2023-04-05T22:41:53.628" v="3" actId="478"/>
          <ac:picMkLst>
            <pc:docMk/>
            <pc:sldMk cId="962504028" sldId="256"/>
            <ac:picMk id="21" creationId="{4A8BAAFC-3D73-F12D-CA0D-D369BDFBDDF8}"/>
          </ac:picMkLst>
        </pc:picChg>
        <pc:picChg chg="add mod modCrop">
          <ac:chgData name="Lucie Taylor" userId="5e95e8f97bd5ee9f" providerId="LiveId" clId="{98808FCE-4FD1-415C-B7AD-799722A86974}" dt="2023-04-05T22:47:58.017" v="179" actId="1076"/>
          <ac:picMkLst>
            <pc:docMk/>
            <pc:sldMk cId="962504028" sldId="256"/>
            <ac:picMk id="26" creationId="{00AD2F9F-4FB4-A46E-990F-98959EDE378D}"/>
          </ac:picMkLst>
        </pc:picChg>
        <pc:picChg chg="add mod">
          <ac:chgData name="Lucie Taylor" userId="5e95e8f97bd5ee9f" providerId="LiveId" clId="{98808FCE-4FD1-415C-B7AD-799722A86974}" dt="2023-04-05T23:06:47.681" v="653" actId="1076"/>
          <ac:picMkLst>
            <pc:docMk/>
            <pc:sldMk cId="962504028" sldId="256"/>
            <ac:picMk id="42" creationId="{A7986EBD-2528-C4DA-0BFD-4994DF3A7F3B}"/>
          </ac:picMkLst>
        </pc:picChg>
        <pc:picChg chg="add del mod">
          <ac:chgData name="Lucie Taylor" userId="5e95e8f97bd5ee9f" providerId="LiveId" clId="{98808FCE-4FD1-415C-B7AD-799722A86974}" dt="2023-04-05T23:04:39.082" v="611" actId="478"/>
          <ac:picMkLst>
            <pc:docMk/>
            <pc:sldMk cId="962504028" sldId="256"/>
            <ac:picMk id="43" creationId="{941C9EDB-DFD7-EAF8-5AE8-1CD63B2A4793}"/>
          </ac:picMkLst>
        </pc:picChg>
        <pc:cxnChg chg="del">
          <ac:chgData name="Lucie Taylor" userId="5e95e8f97bd5ee9f" providerId="LiveId" clId="{98808FCE-4FD1-415C-B7AD-799722A86974}" dt="2023-04-05T22:41:53.628" v="3" actId="478"/>
          <ac:cxnSpMkLst>
            <pc:docMk/>
            <pc:sldMk cId="962504028" sldId="256"/>
            <ac:cxnSpMk id="15" creationId="{0F4A01A3-B0ED-C354-E871-A4FC67E36B59}"/>
          </ac:cxnSpMkLst>
        </pc:cxnChg>
      </pc:sldChg>
      <pc:sldChg chg="addSp delSp modSp add mod">
        <pc:chgData name="Lucie Taylor" userId="5e95e8f97bd5ee9f" providerId="LiveId" clId="{98808FCE-4FD1-415C-B7AD-799722A86974}" dt="2023-04-05T23:29:35.433" v="1286" actId="207"/>
        <pc:sldMkLst>
          <pc:docMk/>
          <pc:sldMk cId="2909068179" sldId="257"/>
        </pc:sldMkLst>
        <pc:spChg chg="del">
          <ac:chgData name="Lucie Taylor" userId="5e95e8f97bd5ee9f" providerId="LiveId" clId="{98808FCE-4FD1-415C-B7AD-799722A86974}" dt="2023-04-05T23:05:30.903" v="646" actId="478"/>
          <ac:spMkLst>
            <pc:docMk/>
            <pc:sldMk cId="2909068179" sldId="257"/>
            <ac:spMk id="3" creationId="{FC089A02-FF3B-5ACF-3457-DD4B8D364E92}"/>
          </ac:spMkLst>
        </pc:spChg>
        <pc:spChg chg="del">
          <ac:chgData name="Lucie Taylor" userId="5e95e8f97bd5ee9f" providerId="LiveId" clId="{98808FCE-4FD1-415C-B7AD-799722A86974}" dt="2023-04-05T23:05:30.903" v="646" actId="478"/>
          <ac:spMkLst>
            <pc:docMk/>
            <pc:sldMk cId="2909068179" sldId="257"/>
            <ac:spMk id="4" creationId="{E169CA74-E2F9-3948-486D-D78A67C4B8BE}"/>
          </ac:spMkLst>
        </pc:spChg>
        <pc:spChg chg="add 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5" creationId="{0827E5BD-ABB9-793B-0141-8D44F9461C38}"/>
          </ac:spMkLst>
        </pc:spChg>
        <pc:spChg chg="add 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6" creationId="{A0057C02-6791-FAB5-3B55-41D081EAD83E}"/>
          </ac:spMkLst>
        </pc:spChg>
        <pc:spChg chg="add 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7" creationId="{45C9C252-252A-B3F6-921D-BF1E02859B73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8" creationId="{1D32C90F-BCCF-3A72-259D-94B5B089362E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9" creationId="{AD280CD1-D3BF-F0B2-90C4-B08871B1C6AB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10" creationId="{2144C318-3A5F-9CF8-721A-9E34A9D893EC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11" creationId="{C13A2A57-7F0B-EDB4-9526-34C1F16E0232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12" creationId="{4130934E-4828-33C7-CEDC-36F0E39AC7D0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13" creationId="{29F6FB54-6D55-5763-9348-2338C50B84CA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15" creationId="{DFB12E5B-1A4D-F5DD-9F48-00363CA21AAE}"/>
          </ac:spMkLst>
        </pc:spChg>
        <pc:spChg chg="del">
          <ac:chgData name="Lucie Taylor" userId="5e95e8f97bd5ee9f" providerId="LiveId" clId="{98808FCE-4FD1-415C-B7AD-799722A86974}" dt="2023-04-05T23:05:30.903" v="646" actId="478"/>
          <ac:spMkLst>
            <pc:docMk/>
            <pc:sldMk cId="2909068179" sldId="257"/>
            <ac:spMk id="16" creationId="{263F9335-2288-CF30-95AD-041B756441FA}"/>
          </ac:spMkLst>
        </pc:spChg>
        <pc:spChg chg="add del mod">
          <ac:chgData name="Lucie Taylor" userId="5e95e8f97bd5ee9f" providerId="LiveId" clId="{98808FCE-4FD1-415C-B7AD-799722A86974}" dt="2023-04-05T23:22:19.891" v="1077" actId="478"/>
          <ac:spMkLst>
            <pc:docMk/>
            <pc:sldMk cId="2909068179" sldId="257"/>
            <ac:spMk id="17" creationId="{7C1CF84D-F5DB-8290-66C5-110879854B21}"/>
          </ac:spMkLst>
        </pc:spChg>
        <pc:spChg chg="add 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18" creationId="{DF931B05-E306-FFF2-9B45-8891059E5482}"/>
          </ac:spMkLst>
        </pc:spChg>
        <pc:spChg chg="add mod or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19" creationId="{CD1E7258-83ED-6A55-C63D-C0EB09E5BDDC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20" creationId="{A3D54F9B-0F91-8ACD-066F-7E720281FE28}"/>
          </ac:spMkLst>
        </pc:spChg>
        <pc:spChg chg="add mod">
          <ac:chgData name="Lucie Taylor" userId="5e95e8f97bd5ee9f" providerId="LiveId" clId="{98808FCE-4FD1-415C-B7AD-799722A86974}" dt="2023-04-05T23:29:09.987" v="1281" actId="1076"/>
          <ac:spMkLst>
            <pc:docMk/>
            <pc:sldMk cId="2909068179" sldId="257"/>
            <ac:spMk id="21" creationId="{C4595263-0099-26FC-3C2C-DAB2762461D1}"/>
          </ac:spMkLst>
        </pc:spChg>
        <pc:spChg chg="add mod">
          <ac:chgData name="Lucie Taylor" userId="5e95e8f97bd5ee9f" providerId="LiveId" clId="{98808FCE-4FD1-415C-B7AD-799722A86974}" dt="2023-04-05T23:29:15.526" v="1283" actId="14100"/>
          <ac:spMkLst>
            <pc:docMk/>
            <pc:sldMk cId="2909068179" sldId="257"/>
            <ac:spMk id="22" creationId="{B1E9A8BA-5AA1-1B59-9570-6FBD5902B50D}"/>
          </ac:spMkLst>
        </pc:spChg>
        <pc:spChg chg="add mod">
          <ac:chgData name="Lucie Taylor" userId="5e95e8f97bd5ee9f" providerId="LiveId" clId="{98808FCE-4FD1-415C-B7AD-799722A86974}" dt="2023-04-05T23:29:00.333" v="1280" actId="14100"/>
          <ac:spMkLst>
            <pc:docMk/>
            <pc:sldMk cId="2909068179" sldId="257"/>
            <ac:spMk id="23" creationId="{39A7D81C-33AB-B833-7473-E62558295C5C}"/>
          </ac:spMkLst>
        </pc:spChg>
        <pc:spChg chg="del">
          <ac:chgData name="Lucie Taylor" userId="5e95e8f97bd5ee9f" providerId="LiveId" clId="{98808FCE-4FD1-415C-B7AD-799722A86974}" dt="2023-04-05T23:05:30.903" v="646" actId="478"/>
          <ac:spMkLst>
            <pc:docMk/>
            <pc:sldMk cId="2909068179" sldId="257"/>
            <ac:spMk id="27" creationId="{4366C776-BB1D-A93A-A0B8-7192E8FF9652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28" creationId="{202629F8-8F5B-67EC-E103-FB6C7908CF57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29" creationId="{A6822A90-3E48-7083-57BE-ECA9E582C140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30" creationId="{AFD81155-9A9B-9D84-B028-01E13D8CBD43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31" creationId="{5E0C535E-1CE6-AD0A-3C29-84C7AEE08D6E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32" creationId="{9556A0C4-30DD-FD00-2F2A-1D927ED1910B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33" creationId="{4CDC8D37-ACFE-465E-5253-21A30F2DFE04}"/>
          </ac:spMkLst>
        </pc:spChg>
        <pc:spChg chg="mod">
          <ac:chgData name="Lucie Taylor" userId="5e95e8f97bd5ee9f" providerId="LiveId" clId="{98808FCE-4FD1-415C-B7AD-799722A86974}" dt="2023-04-05T23:28:27.425" v="1274" actId="1076"/>
          <ac:spMkLst>
            <pc:docMk/>
            <pc:sldMk cId="2909068179" sldId="257"/>
            <ac:spMk id="34" creationId="{B64648DF-BA26-BFC3-5C72-753E6033349B}"/>
          </ac:spMkLst>
        </pc:spChg>
        <pc:spChg chg="mod">
          <ac:chgData name="Lucie Taylor" userId="5e95e8f97bd5ee9f" providerId="LiveId" clId="{98808FCE-4FD1-415C-B7AD-799722A86974}" dt="2023-04-05T23:29:35.433" v="1286" actId="207"/>
          <ac:spMkLst>
            <pc:docMk/>
            <pc:sldMk cId="2909068179" sldId="257"/>
            <ac:spMk id="35" creationId="{ED897F1D-FF7A-07E8-D790-D65B31283FED}"/>
          </ac:spMkLst>
        </pc:spChg>
        <pc:picChg chg="del">
          <ac:chgData name="Lucie Taylor" userId="5e95e8f97bd5ee9f" providerId="LiveId" clId="{98808FCE-4FD1-415C-B7AD-799722A86974}" dt="2023-04-05T23:05:30.903" v="646" actId="478"/>
          <ac:picMkLst>
            <pc:docMk/>
            <pc:sldMk cId="2909068179" sldId="257"/>
            <ac:picMk id="2" creationId="{E2E78470-C0F6-0F95-B875-A1C44B9F384F}"/>
          </ac:picMkLst>
        </pc:picChg>
        <pc:picChg chg="del">
          <ac:chgData name="Lucie Taylor" userId="5e95e8f97bd5ee9f" providerId="LiveId" clId="{98808FCE-4FD1-415C-B7AD-799722A86974}" dt="2023-04-05T23:05:30.903" v="646" actId="478"/>
          <ac:picMkLst>
            <pc:docMk/>
            <pc:sldMk cId="2909068179" sldId="257"/>
            <ac:picMk id="14" creationId="{286CC2C7-A8BD-4A43-885E-6FE7F5B03DAB}"/>
          </ac:picMkLst>
        </pc:picChg>
        <pc:picChg chg="del">
          <ac:chgData name="Lucie Taylor" userId="5e95e8f97bd5ee9f" providerId="LiveId" clId="{98808FCE-4FD1-415C-B7AD-799722A86974}" dt="2023-04-05T23:05:30.903" v="646" actId="478"/>
          <ac:picMkLst>
            <pc:docMk/>
            <pc:sldMk cId="2909068179" sldId="257"/>
            <ac:picMk id="26" creationId="{00AD2F9F-4FB4-A46E-990F-98959EDE378D}"/>
          </ac:picMkLst>
        </pc:picChg>
      </pc:sldChg>
      <pc:sldChg chg="del">
        <pc:chgData name="Lucie Taylor" userId="5e95e8f97bd5ee9f" providerId="LiveId" clId="{98808FCE-4FD1-415C-B7AD-799722A86974}" dt="2023-04-05T22:41:48.327" v="0" actId="47"/>
        <pc:sldMkLst>
          <pc:docMk/>
          <pc:sldMk cId="2957076740" sldId="257"/>
        </pc:sldMkLst>
      </pc:sldChg>
      <pc:sldChg chg="del">
        <pc:chgData name="Lucie Taylor" userId="5e95e8f97bd5ee9f" providerId="LiveId" clId="{98808FCE-4FD1-415C-B7AD-799722A86974}" dt="2023-04-05T22:41:48.942" v="2" actId="47"/>
        <pc:sldMkLst>
          <pc:docMk/>
          <pc:sldMk cId="1789173507" sldId="258"/>
        </pc:sldMkLst>
      </pc:sldChg>
      <pc:sldChg chg="addSp modSp new mod">
        <pc:chgData name="Lucie Taylor" userId="5e95e8f97bd5ee9f" providerId="LiveId" clId="{98808FCE-4FD1-415C-B7AD-799722A86974}" dt="2023-04-06T00:03:59.290" v="2376" actId="57"/>
        <pc:sldMkLst>
          <pc:docMk/>
          <pc:sldMk cId="3371534629" sldId="258"/>
        </pc:sldMkLst>
        <pc:spChg chg="add mod">
          <ac:chgData name="Lucie Taylor" userId="5e95e8f97bd5ee9f" providerId="LiveId" clId="{98808FCE-4FD1-415C-B7AD-799722A86974}" dt="2023-04-05T23:38:20.355" v="1533" actId="115"/>
          <ac:spMkLst>
            <pc:docMk/>
            <pc:sldMk cId="3371534629" sldId="258"/>
            <ac:spMk id="4" creationId="{E9C4E5A9-6FFE-50E4-8D23-058927C06BE1}"/>
          </ac:spMkLst>
        </pc:spChg>
        <pc:spChg chg="add mod ord">
          <ac:chgData name="Lucie Taylor" userId="5e95e8f97bd5ee9f" providerId="LiveId" clId="{98808FCE-4FD1-415C-B7AD-799722A86974}" dt="2023-04-05T23:37:27.583" v="1512" actId="1076"/>
          <ac:spMkLst>
            <pc:docMk/>
            <pc:sldMk cId="3371534629" sldId="258"/>
            <ac:spMk id="5" creationId="{ED378228-976C-21EF-B77A-FFCF381510B3}"/>
          </ac:spMkLst>
        </pc:spChg>
        <pc:spChg chg="add mod">
          <ac:chgData name="Lucie Taylor" userId="5e95e8f97bd5ee9f" providerId="LiveId" clId="{98808FCE-4FD1-415C-B7AD-799722A86974}" dt="2023-04-05T23:38:48.442" v="1552" actId="1076"/>
          <ac:spMkLst>
            <pc:docMk/>
            <pc:sldMk cId="3371534629" sldId="258"/>
            <ac:spMk id="6" creationId="{0A8F1C97-C8E8-9F75-BFA8-ACF150727E9B}"/>
          </ac:spMkLst>
        </pc:spChg>
        <pc:spChg chg="add mod">
          <ac:chgData name="Lucie Taylor" userId="5e95e8f97bd5ee9f" providerId="LiveId" clId="{98808FCE-4FD1-415C-B7AD-799722A86974}" dt="2023-04-05T23:39:20.551" v="1581" actId="207"/>
          <ac:spMkLst>
            <pc:docMk/>
            <pc:sldMk cId="3371534629" sldId="258"/>
            <ac:spMk id="7" creationId="{6632A87F-9FE1-F507-5E99-B3FD89359795}"/>
          </ac:spMkLst>
        </pc:spChg>
        <pc:spChg chg="add mod">
          <ac:chgData name="Lucie Taylor" userId="5e95e8f97bd5ee9f" providerId="LiveId" clId="{98808FCE-4FD1-415C-B7AD-799722A86974}" dt="2023-04-05T23:39:27.824" v="1582" actId="207"/>
          <ac:spMkLst>
            <pc:docMk/>
            <pc:sldMk cId="3371534629" sldId="258"/>
            <ac:spMk id="8" creationId="{DF8A747D-EC04-FE01-3DB1-71E27A3CD8C8}"/>
          </ac:spMkLst>
        </pc:spChg>
        <pc:spChg chg="add mod">
          <ac:chgData name="Lucie Taylor" userId="5e95e8f97bd5ee9f" providerId="LiveId" clId="{98808FCE-4FD1-415C-B7AD-799722A86974}" dt="2023-04-05T23:39:30.350" v="1583" actId="571"/>
          <ac:spMkLst>
            <pc:docMk/>
            <pc:sldMk cId="3371534629" sldId="258"/>
            <ac:spMk id="9" creationId="{81D85981-2F3A-2D73-38C6-12204F8275C0}"/>
          </ac:spMkLst>
        </pc:spChg>
        <pc:spChg chg="add mod">
          <ac:chgData name="Lucie Taylor" userId="5e95e8f97bd5ee9f" providerId="LiveId" clId="{98808FCE-4FD1-415C-B7AD-799722A86974}" dt="2023-04-05T23:47:34.326" v="1902" actId="1076"/>
          <ac:spMkLst>
            <pc:docMk/>
            <pc:sldMk cId="3371534629" sldId="258"/>
            <ac:spMk id="10" creationId="{4354773D-497D-AB30-88D6-6BBBB7F724DA}"/>
          </ac:spMkLst>
        </pc:spChg>
        <pc:spChg chg="add mod">
          <ac:chgData name="Lucie Taylor" userId="5e95e8f97bd5ee9f" providerId="LiveId" clId="{98808FCE-4FD1-415C-B7AD-799722A86974}" dt="2023-04-05T23:47:20.554" v="1901" actId="207"/>
          <ac:spMkLst>
            <pc:docMk/>
            <pc:sldMk cId="3371534629" sldId="258"/>
            <ac:spMk id="12" creationId="{F34F530B-E8D4-5AAE-4125-89CA90F315D2}"/>
          </ac:spMkLst>
        </pc:spChg>
        <pc:spChg chg="add mod">
          <ac:chgData name="Lucie Taylor" userId="5e95e8f97bd5ee9f" providerId="LiveId" clId="{98808FCE-4FD1-415C-B7AD-799722A86974}" dt="2023-04-06T00:03:59.290" v="2376" actId="57"/>
          <ac:spMkLst>
            <pc:docMk/>
            <pc:sldMk cId="3371534629" sldId="258"/>
            <ac:spMk id="13" creationId="{30F7B38A-4B58-2F57-A782-0A3FDDBE10EB}"/>
          </ac:spMkLst>
        </pc:spChg>
        <pc:spChg chg="add mod">
          <ac:chgData name="Lucie Taylor" userId="5e95e8f97bd5ee9f" providerId="LiveId" clId="{98808FCE-4FD1-415C-B7AD-799722A86974}" dt="2023-04-06T00:01:02.981" v="2369" actId="13822"/>
          <ac:spMkLst>
            <pc:docMk/>
            <pc:sldMk cId="3371534629" sldId="258"/>
            <ac:spMk id="14" creationId="{E8C6B499-784A-0F8E-52C1-E287CB314844}"/>
          </ac:spMkLst>
        </pc:spChg>
        <pc:picChg chg="add mod modCrop">
          <ac:chgData name="Lucie Taylor" userId="5e95e8f97bd5ee9f" providerId="LiveId" clId="{98808FCE-4FD1-415C-B7AD-799722A86974}" dt="2023-04-05T23:35:31.551" v="1460" actId="1076"/>
          <ac:picMkLst>
            <pc:docMk/>
            <pc:sldMk cId="3371534629" sldId="258"/>
            <ac:picMk id="2" creationId="{228BBEC7-9C86-E041-ACE2-1DB94608F799}"/>
          </ac:picMkLst>
        </pc:picChg>
        <pc:picChg chg="add mod modCrop">
          <ac:chgData name="Lucie Taylor" userId="5e95e8f97bd5ee9f" providerId="LiveId" clId="{98808FCE-4FD1-415C-B7AD-799722A86974}" dt="2023-04-05T23:39:15.787" v="1580" actId="1076"/>
          <ac:picMkLst>
            <pc:docMk/>
            <pc:sldMk cId="3371534629" sldId="258"/>
            <ac:picMk id="3" creationId="{884A2E82-DCE7-C1DF-9EA2-199A24A3CD33}"/>
          </ac:picMkLst>
        </pc:picChg>
        <pc:picChg chg="add mod">
          <ac:chgData name="Lucie Taylor" userId="5e95e8f97bd5ee9f" providerId="LiveId" clId="{98808FCE-4FD1-415C-B7AD-799722A86974}" dt="2023-04-05T23:41:18.975" v="1614" actId="1076"/>
          <ac:picMkLst>
            <pc:docMk/>
            <pc:sldMk cId="3371534629" sldId="258"/>
            <ac:picMk id="11" creationId="{DEBD1593-7E9E-B9CA-5075-C581E2535F58}"/>
          </ac:picMkLst>
        </pc:picChg>
      </pc:sldChg>
      <pc:sldChg chg="del">
        <pc:chgData name="Lucie Taylor" userId="5e95e8f97bd5ee9f" providerId="LiveId" clId="{98808FCE-4FD1-415C-B7AD-799722A86974}" dt="2023-04-05T22:41:48.512" v="1" actId="47"/>
        <pc:sldMkLst>
          <pc:docMk/>
          <pc:sldMk cId="1141042726" sldId="259"/>
        </pc:sldMkLst>
      </pc:sldChg>
      <pc:sldChg chg="addSp delSp modSp new mod">
        <pc:chgData name="Lucie Taylor" userId="5e95e8f97bd5ee9f" providerId="LiveId" clId="{98808FCE-4FD1-415C-B7AD-799722A86974}" dt="2023-04-06T08:32:10.396" v="5273" actId="1076"/>
        <pc:sldMkLst>
          <pc:docMk/>
          <pc:sldMk cId="2128291119" sldId="259"/>
        </pc:sldMkLst>
        <pc:spChg chg="add mod">
          <ac:chgData name="Lucie Taylor" userId="5e95e8f97bd5ee9f" providerId="LiveId" clId="{98808FCE-4FD1-415C-B7AD-799722A86974}" dt="2023-04-06T08:32:10.396" v="5273" actId="1076"/>
          <ac:spMkLst>
            <pc:docMk/>
            <pc:sldMk cId="2128291119" sldId="259"/>
            <ac:spMk id="3" creationId="{510789FD-8D6B-2452-8191-34DF5A342528}"/>
          </ac:spMkLst>
        </pc:spChg>
        <pc:spChg chg="add mod">
          <ac:chgData name="Lucie Taylor" userId="5e95e8f97bd5ee9f" providerId="LiveId" clId="{98808FCE-4FD1-415C-B7AD-799722A86974}" dt="2023-04-06T00:14:15.910" v="3148" actId="207"/>
          <ac:spMkLst>
            <pc:docMk/>
            <pc:sldMk cId="2128291119" sldId="259"/>
            <ac:spMk id="4" creationId="{EA2E545F-3DBD-7E0F-CBB8-B3874F378A06}"/>
          </ac:spMkLst>
        </pc:spChg>
        <pc:spChg chg="add mod">
          <ac:chgData name="Lucie Taylor" userId="5e95e8f97bd5ee9f" providerId="LiveId" clId="{98808FCE-4FD1-415C-B7AD-799722A86974}" dt="2023-04-06T00:14:22.908" v="3150" actId="207"/>
          <ac:spMkLst>
            <pc:docMk/>
            <pc:sldMk cId="2128291119" sldId="259"/>
            <ac:spMk id="5" creationId="{54AF2A2C-35E5-4EB1-DB1D-56593DAD806A}"/>
          </ac:spMkLst>
        </pc:spChg>
        <pc:spChg chg="add del mod">
          <ac:chgData name="Lucie Taylor" userId="5e95e8f97bd5ee9f" providerId="LiveId" clId="{98808FCE-4FD1-415C-B7AD-799722A86974}" dt="2023-04-06T00:07:41.199" v="2663" actId="478"/>
          <ac:spMkLst>
            <pc:docMk/>
            <pc:sldMk cId="2128291119" sldId="259"/>
            <ac:spMk id="6" creationId="{AA30B55C-9722-3AF7-18FF-658F70721E77}"/>
          </ac:spMkLst>
        </pc:spChg>
        <pc:spChg chg="add mod">
          <ac:chgData name="Lucie Taylor" userId="5e95e8f97bd5ee9f" providerId="LiveId" clId="{98808FCE-4FD1-415C-B7AD-799722A86974}" dt="2023-04-06T00:14:37.249" v="3153" actId="207"/>
          <ac:spMkLst>
            <pc:docMk/>
            <pc:sldMk cId="2128291119" sldId="259"/>
            <ac:spMk id="7" creationId="{65FC884A-E6EA-24F6-2527-5A57258E8818}"/>
          </ac:spMkLst>
        </pc:spChg>
        <pc:spChg chg="add mod">
          <ac:chgData name="Lucie Taylor" userId="5e95e8f97bd5ee9f" providerId="LiveId" clId="{98808FCE-4FD1-415C-B7AD-799722A86974}" dt="2023-04-06T00:14:55.375" v="3158" actId="207"/>
          <ac:spMkLst>
            <pc:docMk/>
            <pc:sldMk cId="2128291119" sldId="259"/>
            <ac:spMk id="8" creationId="{8E32793C-86FA-7AE5-8EFE-A2170A3D3DB3}"/>
          </ac:spMkLst>
        </pc:spChg>
        <pc:spChg chg="add mod">
          <ac:chgData name="Lucie Taylor" userId="5e95e8f97bd5ee9f" providerId="LiveId" clId="{98808FCE-4FD1-415C-B7AD-799722A86974}" dt="2023-04-06T00:14:46.488" v="3155" actId="207"/>
          <ac:spMkLst>
            <pc:docMk/>
            <pc:sldMk cId="2128291119" sldId="259"/>
            <ac:spMk id="9" creationId="{97556896-B65D-5868-B959-06C08E35D626}"/>
          </ac:spMkLst>
        </pc:spChg>
        <pc:spChg chg="add mod">
          <ac:chgData name="Lucie Taylor" userId="5e95e8f97bd5ee9f" providerId="LiveId" clId="{98808FCE-4FD1-415C-B7AD-799722A86974}" dt="2023-04-06T00:15:56.316" v="3209" actId="20577"/>
          <ac:spMkLst>
            <pc:docMk/>
            <pc:sldMk cId="2128291119" sldId="259"/>
            <ac:spMk id="10" creationId="{5CE05FAE-BE8E-53D2-C523-2B023048E9BC}"/>
          </ac:spMkLst>
        </pc:spChg>
        <pc:picChg chg="add mod">
          <ac:chgData name="Lucie Taylor" userId="5e95e8f97bd5ee9f" providerId="LiveId" clId="{98808FCE-4FD1-415C-B7AD-799722A86974}" dt="2023-04-06T00:07:53.450" v="2666" actId="1076"/>
          <ac:picMkLst>
            <pc:docMk/>
            <pc:sldMk cId="2128291119" sldId="259"/>
            <ac:picMk id="2" creationId="{218C91F2-03F6-8C71-754D-0AF9237513BE}"/>
          </ac:picMkLst>
        </pc:picChg>
      </pc:sldChg>
      <pc:sldChg chg="addSp delSp modSp new mod">
        <pc:chgData name="Lucie Taylor" userId="5e95e8f97bd5ee9f" providerId="LiveId" clId="{98808FCE-4FD1-415C-B7AD-799722A86974}" dt="2023-04-06T08:32:30.407" v="5291" actId="1076"/>
        <pc:sldMkLst>
          <pc:docMk/>
          <pc:sldMk cId="952638929" sldId="260"/>
        </pc:sldMkLst>
        <pc:spChg chg="add mod">
          <ac:chgData name="Lucie Taylor" userId="5e95e8f97bd5ee9f" providerId="LiveId" clId="{98808FCE-4FD1-415C-B7AD-799722A86974}" dt="2023-04-06T08:32:07.136" v="5272" actId="1076"/>
          <ac:spMkLst>
            <pc:docMk/>
            <pc:sldMk cId="952638929" sldId="260"/>
            <ac:spMk id="3" creationId="{A31E1AAD-68C4-CEA8-DA14-986C81776C40}"/>
          </ac:spMkLst>
        </pc:spChg>
        <pc:spChg chg="add mod">
          <ac:chgData name="Lucie Taylor" userId="5e95e8f97bd5ee9f" providerId="LiveId" clId="{98808FCE-4FD1-415C-B7AD-799722A86974}" dt="2023-04-06T08:32:07.136" v="5272" actId="1076"/>
          <ac:spMkLst>
            <pc:docMk/>
            <pc:sldMk cId="952638929" sldId="260"/>
            <ac:spMk id="4" creationId="{6C9E8784-7978-70F7-9C0E-A14ABC5DAC12}"/>
          </ac:spMkLst>
        </pc:spChg>
        <pc:spChg chg="add mod">
          <ac:chgData name="Lucie Taylor" userId="5e95e8f97bd5ee9f" providerId="LiveId" clId="{98808FCE-4FD1-415C-B7AD-799722A86974}" dt="2023-04-06T08:32:07.136" v="5272" actId="1076"/>
          <ac:spMkLst>
            <pc:docMk/>
            <pc:sldMk cId="952638929" sldId="260"/>
            <ac:spMk id="5" creationId="{2AE05058-8403-3DDA-9AA8-6141CA78B9B3}"/>
          </ac:spMkLst>
        </pc:spChg>
        <pc:spChg chg="add mod">
          <ac:chgData name="Lucie Taylor" userId="5e95e8f97bd5ee9f" providerId="LiveId" clId="{98808FCE-4FD1-415C-B7AD-799722A86974}" dt="2023-04-06T08:32:07.136" v="5272" actId="1076"/>
          <ac:spMkLst>
            <pc:docMk/>
            <pc:sldMk cId="952638929" sldId="260"/>
            <ac:spMk id="6" creationId="{E3422ECD-B23B-CE6E-A1F0-479E11C9DCFA}"/>
          </ac:spMkLst>
        </pc:spChg>
        <pc:spChg chg="add del mod">
          <ac:chgData name="Lucie Taylor" userId="5e95e8f97bd5ee9f" providerId="LiveId" clId="{98808FCE-4FD1-415C-B7AD-799722A86974}" dt="2023-04-06T07:32:23.724" v="3549" actId="478"/>
          <ac:spMkLst>
            <pc:docMk/>
            <pc:sldMk cId="952638929" sldId="260"/>
            <ac:spMk id="7" creationId="{F09A654E-8956-1E2F-DBEB-D6D62D8D6E03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8" creationId="{9144B93A-28FB-889B-3C66-371FA31F40D8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9" creationId="{3033A8EF-318C-5693-EC7B-3E7654A5E6F3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10" creationId="{DCCBFF3B-7686-B5D6-956B-50279C09BFA0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11" creationId="{0245D5C4-CAA9-3C85-1E2B-4F95A1B0B819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12" creationId="{EFBA1E1D-D795-9C5B-2C67-6788B9683126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13" creationId="{6651D33E-ACBD-FA18-5138-4977358E1F05}"/>
          </ac:spMkLst>
        </pc:spChg>
        <pc:spChg chg="add mod">
          <ac:chgData name="Lucie Taylor" userId="5e95e8f97bd5ee9f" providerId="LiveId" clId="{98808FCE-4FD1-415C-B7AD-799722A86974}" dt="2023-04-06T07:44:06.275" v="3946" actId="1076"/>
          <ac:spMkLst>
            <pc:docMk/>
            <pc:sldMk cId="952638929" sldId="260"/>
            <ac:spMk id="14" creationId="{90A841DF-9553-70BF-3C08-6D32084E950C}"/>
          </ac:spMkLst>
        </pc:spChg>
        <pc:spChg chg="add mod ord">
          <ac:chgData name="Lucie Taylor" userId="5e95e8f97bd5ee9f" providerId="LiveId" clId="{98808FCE-4FD1-415C-B7AD-799722A86974}" dt="2023-04-06T07:45:12.439" v="3965" actId="14100"/>
          <ac:spMkLst>
            <pc:docMk/>
            <pc:sldMk cId="952638929" sldId="260"/>
            <ac:spMk id="15" creationId="{69101F26-ADE1-3DAB-E45F-DBAEF516E2DD}"/>
          </ac:spMkLst>
        </pc:spChg>
        <pc:spChg chg="add mod">
          <ac:chgData name="Lucie Taylor" userId="5e95e8f97bd5ee9f" providerId="LiveId" clId="{98808FCE-4FD1-415C-B7AD-799722A86974}" dt="2023-04-06T07:44:40.087" v="3956" actId="1076"/>
          <ac:spMkLst>
            <pc:docMk/>
            <pc:sldMk cId="952638929" sldId="260"/>
            <ac:spMk id="16" creationId="{BC7222AD-2C36-5360-0873-9419A12F2DF8}"/>
          </ac:spMkLst>
        </pc:spChg>
        <pc:spChg chg="add del mod">
          <ac:chgData name="Lucie Taylor" userId="5e95e8f97bd5ee9f" providerId="LiveId" clId="{98808FCE-4FD1-415C-B7AD-799722A86974}" dt="2023-04-06T07:40:42.703" v="3896" actId="478"/>
          <ac:spMkLst>
            <pc:docMk/>
            <pc:sldMk cId="952638929" sldId="260"/>
            <ac:spMk id="17" creationId="{283EB9F7-4D4D-50CE-0F22-9A7752E88A80}"/>
          </ac:spMkLst>
        </pc:spChg>
        <pc:spChg chg="add mod">
          <ac:chgData name="Lucie Taylor" userId="5e95e8f97bd5ee9f" providerId="LiveId" clId="{98808FCE-4FD1-415C-B7AD-799722A86974}" dt="2023-04-06T07:44:42.480" v="3957" actId="1076"/>
          <ac:spMkLst>
            <pc:docMk/>
            <pc:sldMk cId="952638929" sldId="260"/>
            <ac:spMk id="18" creationId="{175567D1-84F1-EE38-766D-604BC3C1A440}"/>
          </ac:spMkLst>
        </pc:spChg>
        <pc:spChg chg="add del mod">
          <ac:chgData name="Lucie Taylor" userId="5e95e8f97bd5ee9f" providerId="LiveId" clId="{98808FCE-4FD1-415C-B7AD-799722A86974}" dt="2023-04-06T07:45:20.678" v="3968" actId="478"/>
          <ac:spMkLst>
            <pc:docMk/>
            <pc:sldMk cId="952638929" sldId="260"/>
            <ac:spMk id="20" creationId="{8A875349-6170-492E-3C21-ED5F8D06AE82}"/>
          </ac:spMkLst>
        </pc:spChg>
        <pc:spChg chg="add mod">
          <ac:chgData name="Lucie Taylor" userId="5e95e8f97bd5ee9f" providerId="LiveId" clId="{98808FCE-4FD1-415C-B7AD-799722A86974}" dt="2023-04-06T07:47:00.854" v="4138" actId="207"/>
          <ac:spMkLst>
            <pc:docMk/>
            <pc:sldMk cId="952638929" sldId="260"/>
            <ac:spMk id="21" creationId="{852B74EF-3F20-5133-1C8F-D4C244DCFCB3}"/>
          </ac:spMkLst>
        </pc:spChg>
        <pc:spChg chg="add mod">
          <ac:chgData name="Lucie Taylor" userId="5e95e8f97bd5ee9f" providerId="LiveId" clId="{98808FCE-4FD1-415C-B7AD-799722A86974}" dt="2023-04-06T08:32:30.407" v="5291" actId="1076"/>
          <ac:spMkLst>
            <pc:docMk/>
            <pc:sldMk cId="952638929" sldId="260"/>
            <ac:spMk id="22" creationId="{207DED51-E600-D843-D069-2E3CBFEE2E97}"/>
          </ac:spMkLst>
        </pc:spChg>
        <pc:picChg chg="add mod modCrop">
          <ac:chgData name="Lucie Taylor" userId="5e95e8f97bd5ee9f" providerId="LiveId" clId="{98808FCE-4FD1-415C-B7AD-799722A86974}" dt="2023-04-06T08:32:07.136" v="5272" actId="1076"/>
          <ac:picMkLst>
            <pc:docMk/>
            <pc:sldMk cId="952638929" sldId="260"/>
            <ac:picMk id="2" creationId="{B1E3D8F3-D106-47B8-E715-C68FF46B3943}"/>
          </ac:picMkLst>
        </pc:picChg>
        <pc:picChg chg="add mod">
          <ac:chgData name="Lucie Taylor" userId="5e95e8f97bd5ee9f" providerId="LiveId" clId="{98808FCE-4FD1-415C-B7AD-799722A86974}" dt="2023-04-06T07:46:40.369" v="4135" actId="14100"/>
          <ac:picMkLst>
            <pc:docMk/>
            <pc:sldMk cId="952638929" sldId="260"/>
            <ac:picMk id="19" creationId="{F4C3EB4D-E8B3-EEF5-8B5B-55916ECC53ED}"/>
          </ac:picMkLst>
        </pc:picChg>
      </pc:sldChg>
      <pc:sldChg chg="addSp delSp modSp add mod">
        <pc:chgData name="Lucie Taylor" userId="5e95e8f97bd5ee9f" providerId="LiveId" clId="{98808FCE-4FD1-415C-B7AD-799722A86974}" dt="2023-04-06T09:37:10.209" v="7901" actId="255"/>
        <pc:sldMkLst>
          <pc:docMk/>
          <pc:sldMk cId="3321614452" sldId="261"/>
        </pc:sldMkLst>
        <pc:spChg chg="mod">
          <ac:chgData name="Lucie Taylor" userId="5e95e8f97bd5ee9f" providerId="LiveId" clId="{98808FCE-4FD1-415C-B7AD-799722A86974}" dt="2023-04-06T08:14:20.706" v="5035" actId="1076"/>
          <ac:spMkLst>
            <pc:docMk/>
            <pc:sldMk cId="3321614452" sldId="261"/>
            <ac:spMk id="3" creationId="{A31E1AAD-68C4-CEA8-DA14-986C81776C40}"/>
          </ac:spMkLst>
        </pc:spChg>
        <pc:spChg chg="mod">
          <ac:chgData name="Lucie Taylor" userId="5e95e8f97bd5ee9f" providerId="LiveId" clId="{98808FCE-4FD1-415C-B7AD-799722A86974}" dt="2023-04-06T08:25:59.610" v="5260" actId="208"/>
          <ac:spMkLst>
            <pc:docMk/>
            <pc:sldMk cId="3321614452" sldId="261"/>
            <ac:spMk id="4" creationId="{6C9E8784-7978-70F7-9C0E-A14ABC5DAC12}"/>
          </ac:spMkLst>
        </pc:spChg>
        <pc:spChg chg="mod">
          <ac:chgData name="Lucie Taylor" userId="5e95e8f97bd5ee9f" providerId="LiveId" clId="{98808FCE-4FD1-415C-B7AD-799722A86974}" dt="2023-04-06T08:25:33.938" v="5257" actId="14100"/>
          <ac:spMkLst>
            <pc:docMk/>
            <pc:sldMk cId="3321614452" sldId="261"/>
            <ac:spMk id="5" creationId="{2AE05058-8403-3DDA-9AA8-6141CA78B9B3}"/>
          </ac:spMkLst>
        </pc:spChg>
        <pc:spChg chg="add mod">
          <ac:chgData name="Lucie Taylor" userId="5e95e8f97bd5ee9f" providerId="LiveId" clId="{98808FCE-4FD1-415C-B7AD-799722A86974}" dt="2023-04-06T08:14:20.706" v="5035" actId="1076"/>
          <ac:spMkLst>
            <pc:docMk/>
            <pc:sldMk cId="3321614452" sldId="261"/>
            <ac:spMk id="6" creationId="{17DB8DFC-8EF3-8FAC-20D7-8B83C5E49A4F}"/>
          </ac:spMkLst>
        </pc:spChg>
        <pc:spChg chg="add mod">
          <ac:chgData name="Lucie Taylor" userId="5e95e8f97bd5ee9f" providerId="LiveId" clId="{98808FCE-4FD1-415C-B7AD-799722A86974}" dt="2023-04-06T08:32:37.340" v="5292" actId="14100"/>
          <ac:spMkLst>
            <pc:docMk/>
            <pc:sldMk cId="3321614452" sldId="261"/>
            <ac:spMk id="8" creationId="{F1FE60B3-9ADB-2356-E702-21FA0F1E33D4}"/>
          </ac:spMkLst>
        </pc:spChg>
        <pc:spChg chg="add mod">
          <ac:chgData name="Lucie Taylor" userId="5e95e8f97bd5ee9f" providerId="LiveId" clId="{98808FCE-4FD1-415C-B7AD-799722A86974}" dt="2023-04-06T08:25:02.408" v="5253" actId="1076"/>
          <ac:spMkLst>
            <pc:docMk/>
            <pc:sldMk cId="3321614452" sldId="261"/>
            <ac:spMk id="9" creationId="{4835D72B-46B1-8FA3-D52F-C97C89DC3213}"/>
          </ac:spMkLst>
        </pc:spChg>
        <pc:spChg chg="add del mod">
          <ac:chgData name="Lucie Taylor" userId="5e95e8f97bd5ee9f" providerId="LiveId" clId="{98808FCE-4FD1-415C-B7AD-799722A86974}" dt="2023-04-06T08:03:51.845" v="4765" actId="478"/>
          <ac:spMkLst>
            <pc:docMk/>
            <pc:sldMk cId="3321614452" sldId="261"/>
            <ac:spMk id="10" creationId="{23F748A3-01C8-B7FE-91D8-D5207E5A1FC2}"/>
          </ac:spMkLst>
        </pc:spChg>
        <pc:spChg chg="add mod">
          <ac:chgData name="Lucie Taylor" userId="5e95e8f97bd5ee9f" providerId="LiveId" clId="{98808FCE-4FD1-415C-B7AD-799722A86974}" dt="2023-04-06T08:11:17.712" v="4922" actId="1076"/>
          <ac:spMkLst>
            <pc:docMk/>
            <pc:sldMk cId="3321614452" sldId="261"/>
            <ac:spMk id="13" creationId="{12053AB3-745A-0B77-A133-C060A2FE147C}"/>
          </ac:spMkLst>
        </pc:spChg>
        <pc:spChg chg="add mod">
          <ac:chgData name="Lucie Taylor" userId="5e95e8f97bd5ee9f" providerId="LiveId" clId="{98808FCE-4FD1-415C-B7AD-799722A86974}" dt="2023-04-06T08:31:45.773" v="5271" actId="207"/>
          <ac:spMkLst>
            <pc:docMk/>
            <pc:sldMk cId="3321614452" sldId="261"/>
            <ac:spMk id="14" creationId="{867B927F-35AD-934F-BAB9-1DCB3986BBB0}"/>
          </ac:spMkLst>
        </pc:spChg>
        <pc:spChg chg="add mod">
          <ac:chgData name="Lucie Taylor" userId="5e95e8f97bd5ee9f" providerId="LiveId" clId="{98808FCE-4FD1-415C-B7AD-799722A86974}" dt="2023-04-06T08:25:39.210" v="5258" actId="1076"/>
          <ac:spMkLst>
            <pc:docMk/>
            <pc:sldMk cId="3321614452" sldId="261"/>
            <ac:spMk id="15" creationId="{669FFFA5-8DC0-A0B5-0ADB-7829B4009397}"/>
          </ac:spMkLst>
        </pc:spChg>
        <pc:spChg chg="add mod">
          <ac:chgData name="Lucie Taylor" userId="5e95e8f97bd5ee9f" providerId="LiveId" clId="{98808FCE-4FD1-415C-B7AD-799722A86974}" dt="2023-04-06T08:31:18.425" v="5268" actId="207"/>
          <ac:spMkLst>
            <pc:docMk/>
            <pc:sldMk cId="3321614452" sldId="261"/>
            <ac:spMk id="26" creationId="{6C6B104B-616D-E376-2C47-AA5574B31C3A}"/>
          </ac:spMkLst>
        </pc:spChg>
        <pc:spChg chg="add del mod">
          <ac:chgData name="Lucie Taylor" userId="5e95e8f97bd5ee9f" providerId="LiveId" clId="{98808FCE-4FD1-415C-B7AD-799722A86974}" dt="2023-04-06T08:09:23.304" v="4904" actId="478"/>
          <ac:spMkLst>
            <pc:docMk/>
            <pc:sldMk cId="3321614452" sldId="261"/>
            <ac:spMk id="30" creationId="{7791AA70-A84B-8308-EC57-4D2CC50E1FF1}"/>
          </ac:spMkLst>
        </pc:spChg>
        <pc:spChg chg="add mod">
          <ac:chgData name="Lucie Taylor" userId="5e95e8f97bd5ee9f" providerId="LiveId" clId="{98808FCE-4FD1-415C-B7AD-799722A86974}" dt="2023-04-06T08:15:48.427" v="5096" actId="207"/>
          <ac:spMkLst>
            <pc:docMk/>
            <pc:sldMk cId="3321614452" sldId="261"/>
            <ac:spMk id="34" creationId="{DE34B52A-CC39-ABB7-3FC4-AA25D083D69E}"/>
          </ac:spMkLst>
        </pc:spChg>
        <pc:spChg chg="add mod">
          <ac:chgData name="Lucie Taylor" userId="5e95e8f97bd5ee9f" providerId="LiveId" clId="{98808FCE-4FD1-415C-B7AD-799722A86974}" dt="2023-04-06T08:31:30.210" v="5270" actId="207"/>
          <ac:spMkLst>
            <pc:docMk/>
            <pc:sldMk cId="3321614452" sldId="261"/>
            <ac:spMk id="35" creationId="{7FA30933-EB64-BCA1-C0AD-AD1A6E4B2850}"/>
          </ac:spMkLst>
        </pc:spChg>
        <pc:spChg chg="add mod">
          <ac:chgData name="Lucie Taylor" userId="5e95e8f97bd5ee9f" providerId="LiveId" clId="{98808FCE-4FD1-415C-B7AD-799722A86974}" dt="2023-04-06T08:26:11.473" v="5262" actId="14100"/>
          <ac:spMkLst>
            <pc:docMk/>
            <pc:sldMk cId="3321614452" sldId="261"/>
            <ac:spMk id="36" creationId="{F9C07F55-430E-087A-7F53-CA80A2DDE1B3}"/>
          </ac:spMkLst>
        </pc:spChg>
        <pc:spChg chg="add mod">
          <ac:chgData name="Lucie Taylor" userId="5e95e8f97bd5ee9f" providerId="LiveId" clId="{98808FCE-4FD1-415C-B7AD-799722A86974}" dt="2023-04-06T08:31:08.488" v="5267" actId="207"/>
          <ac:spMkLst>
            <pc:docMk/>
            <pc:sldMk cId="3321614452" sldId="261"/>
            <ac:spMk id="40" creationId="{203B9341-1248-E00A-61BB-BA1C8741142D}"/>
          </ac:spMkLst>
        </pc:spChg>
        <pc:spChg chg="add mod">
          <ac:chgData name="Lucie Taylor" userId="5e95e8f97bd5ee9f" providerId="LiveId" clId="{98808FCE-4FD1-415C-B7AD-799722A86974}" dt="2023-04-06T08:26:22.356" v="5265" actId="1076"/>
          <ac:spMkLst>
            <pc:docMk/>
            <pc:sldMk cId="3321614452" sldId="261"/>
            <ac:spMk id="41" creationId="{BF4290F7-8B84-EB68-FFB9-0859AD2DBD5B}"/>
          </ac:spMkLst>
        </pc:spChg>
        <pc:spChg chg="add mod ord">
          <ac:chgData name="Lucie Taylor" userId="5e95e8f97bd5ee9f" providerId="LiveId" clId="{98808FCE-4FD1-415C-B7AD-799722A86974}" dt="2023-04-06T09:37:10.209" v="7901" actId="255"/>
          <ac:spMkLst>
            <pc:docMk/>
            <pc:sldMk cId="3321614452" sldId="261"/>
            <ac:spMk id="48" creationId="{0CF78FDC-D564-BBF2-C007-6BE20FA3EB94}"/>
          </ac:spMkLst>
        </pc:spChg>
        <pc:spChg chg="add mod">
          <ac:chgData name="Lucie Taylor" userId="5e95e8f97bd5ee9f" providerId="LiveId" clId="{98808FCE-4FD1-415C-B7AD-799722A86974}" dt="2023-04-06T08:33:10.607" v="5321" actId="1076"/>
          <ac:spMkLst>
            <pc:docMk/>
            <pc:sldMk cId="3321614452" sldId="261"/>
            <ac:spMk id="49" creationId="{67AD1936-6B67-499C-FA0E-7CB78D87D066}"/>
          </ac:spMkLst>
        </pc:spChg>
        <pc:picChg chg="mod modCrop">
          <ac:chgData name="Lucie Taylor" userId="5e95e8f97bd5ee9f" providerId="LiveId" clId="{98808FCE-4FD1-415C-B7AD-799722A86974}" dt="2023-04-06T08:14:20.706" v="5035" actId="1076"/>
          <ac:picMkLst>
            <pc:docMk/>
            <pc:sldMk cId="3321614452" sldId="261"/>
            <ac:picMk id="2" creationId="{B1E3D8F3-D106-47B8-E715-C68FF46B3943}"/>
          </ac:picMkLst>
        </pc:picChg>
        <pc:picChg chg="add mod">
          <ac:chgData name="Lucie Taylor" userId="5e95e8f97bd5ee9f" providerId="LiveId" clId="{98808FCE-4FD1-415C-B7AD-799722A86974}" dt="2023-04-06T08:32:42.584" v="5294" actId="1076"/>
          <ac:picMkLst>
            <pc:docMk/>
            <pc:sldMk cId="3321614452" sldId="261"/>
            <ac:picMk id="7" creationId="{8DD25805-3545-4C80-B578-1567CD339ACB}"/>
          </ac:picMkLst>
        </pc:picChg>
        <pc:picChg chg="add mod">
          <ac:chgData name="Lucie Taylor" userId="5e95e8f97bd5ee9f" providerId="LiveId" clId="{98808FCE-4FD1-415C-B7AD-799722A86974}" dt="2023-04-06T08:11:17.712" v="4922" actId="1076"/>
          <ac:picMkLst>
            <pc:docMk/>
            <pc:sldMk cId="3321614452" sldId="261"/>
            <ac:picMk id="11" creationId="{B7673CBC-CB84-E581-AE35-001EDCB18350}"/>
          </ac:picMkLst>
        </pc:picChg>
        <pc:picChg chg="add mod">
          <ac:chgData name="Lucie Taylor" userId="5e95e8f97bd5ee9f" providerId="LiveId" clId="{98808FCE-4FD1-415C-B7AD-799722A86974}" dt="2023-04-06T08:11:17.712" v="4922" actId="1076"/>
          <ac:picMkLst>
            <pc:docMk/>
            <pc:sldMk cId="3321614452" sldId="261"/>
            <ac:picMk id="12" creationId="{844D3840-3B4D-082F-130C-988990637CB9}"/>
          </ac:picMkLst>
        </pc:picChg>
        <pc:picChg chg="add mod">
          <ac:chgData name="Lucie Taylor" userId="5e95e8f97bd5ee9f" providerId="LiveId" clId="{98808FCE-4FD1-415C-B7AD-799722A86974}" dt="2023-04-06T08:03:31.816" v="4759" actId="1076"/>
          <ac:picMkLst>
            <pc:docMk/>
            <pc:sldMk cId="3321614452" sldId="261"/>
            <ac:picMk id="16" creationId="{DC519E9A-0C56-19DE-5174-AEE71CF100BE}"/>
          </ac:picMkLst>
        </pc:picChg>
        <pc:cxnChg chg="add mod">
          <ac:chgData name="Lucie Taylor" userId="5e95e8f97bd5ee9f" providerId="LiveId" clId="{98808FCE-4FD1-415C-B7AD-799722A86974}" dt="2023-04-06T08:25:39.210" v="5258" actId="1076"/>
          <ac:cxnSpMkLst>
            <pc:docMk/>
            <pc:sldMk cId="3321614452" sldId="261"/>
            <ac:cxnSpMk id="18" creationId="{DF670812-50D5-1A7B-F8A6-30B48D128396}"/>
          </ac:cxnSpMkLst>
        </pc:cxnChg>
        <pc:cxnChg chg="add mod">
          <ac:chgData name="Lucie Taylor" userId="5e95e8f97bd5ee9f" providerId="LiveId" clId="{98808FCE-4FD1-415C-B7AD-799722A86974}" dt="2023-04-06T08:25:39.210" v="5258" actId="1076"/>
          <ac:cxnSpMkLst>
            <pc:docMk/>
            <pc:sldMk cId="3321614452" sldId="261"/>
            <ac:cxnSpMk id="21" creationId="{071D3B55-BB2D-C066-67DB-6901F66BC3C4}"/>
          </ac:cxnSpMkLst>
        </pc:cxnChg>
        <pc:cxnChg chg="add del mod">
          <ac:chgData name="Lucie Taylor" userId="5e95e8f97bd5ee9f" providerId="LiveId" clId="{98808FCE-4FD1-415C-B7AD-799722A86974}" dt="2023-04-06T08:05:39.652" v="4816" actId="478"/>
          <ac:cxnSpMkLst>
            <pc:docMk/>
            <pc:sldMk cId="3321614452" sldId="261"/>
            <ac:cxnSpMk id="22" creationId="{80A1F8A5-A9C0-8518-BD15-9FEEEA954853}"/>
          </ac:cxnSpMkLst>
        </pc:cxnChg>
        <pc:cxnChg chg="add mod">
          <ac:chgData name="Lucie Taylor" userId="5e95e8f97bd5ee9f" providerId="LiveId" clId="{98808FCE-4FD1-415C-B7AD-799722A86974}" dt="2023-04-06T08:25:39.210" v="5258" actId="1076"/>
          <ac:cxnSpMkLst>
            <pc:docMk/>
            <pc:sldMk cId="3321614452" sldId="261"/>
            <ac:cxnSpMk id="25" creationId="{1513F8F1-C44E-CC02-1D4F-EB2778D116B5}"/>
          </ac:cxnSpMkLst>
        </pc:cxnChg>
        <pc:cxnChg chg="add del mod">
          <ac:chgData name="Lucie Taylor" userId="5e95e8f97bd5ee9f" providerId="LiveId" clId="{98808FCE-4FD1-415C-B7AD-799722A86974}" dt="2023-04-06T08:09:26.881" v="4905" actId="478"/>
          <ac:cxnSpMkLst>
            <pc:docMk/>
            <pc:sldMk cId="3321614452" sldId="261"/>
            <ac:cxnSpMk id="27" creationId="{B2CCD1B9-2494-FC33-B39A-94359D298866}"/>
          </ac:cxnSpMkLst>
        </pc:cxnChg>
        <pc:cxnChg chg="add del mod">
          <ac:chgData name="Lucie Taylor" userId="5e95e8f97bd5ee9f" providerId="LiveId" clId="{98808FCE-4FD1-415C-B7AD-799722A86974}" dt="2023-04-06T08:09:26.881" v="4905" actId="478"/>
          <ac:cxnSpMkLst>
            <pc:docMk/>
            <pc:sldMk cId="3321614452" sldId="261"/>
            <ac:cxnSpMk id="28" creationId="{9016663E-8F8A-D57B-A57F-F513927FE0B0}"/>
          </ac:cxnSpMkLst>
        </pc:cxnChg>
        <pc:cxnChg chg="add del mod">
          <ac:chgData name="Lucie Taylor" userId="5e95e8f97bd5ee9f" providerId="LiveId" clId="{98808FCE-4FD1-415C-B7AD-799722A86974}" dt="2023-04-06T08:09:26.881" v="4905" actId="478"/>
          <ac:cxnSpMkLst>
            <pc:docMk/>
            <pc:sldMk cId="3321614452" sldId="261"/>
            <ac:cxnSpMk id="29" creationId="{8273D97F-205C-FDDA-46A6-96AE94ADE4B3}"/>
          </ac:cxnSpMkLst>
        </pc:cxnChg>
        <pc:cxnChg chg="add mod">
          <ac:chgData name="Lucie Taylor" userId="5e95e8f97bd5ee9f" providerId="LiveId" clId="{98808FCE-4FD1-415C-B7AD-799722A86974}" dt="2023-04-06T08:25:10.698" v="5254" actId="1076"/>
          <ac:cxnSpMkLst>
            <pc:docMk/>
            <pc:sldMk cId="3321614452" sldId="261"/>
            <ac:cxnSpMk id="37" creationId="{2AABC5B1-210B-8AC8-C2D6-2C76280A64C9}"/>
          </ac:cxnSpMkLst>
        </pc:cxnChg>
        <pc:cxnChg chg="add mod">
          <ac:chgData name="Lucie Taylor" userId="5e95e8f97bd5ee9f" providerId="LiveId" clId="{98808FCE-4FD1-415C-B7AD-799722A86974}" dt="2023-04-06T08:25:18.541" v="5256" actId="1076"/>
          <ac:cxnSpMkLst>
            <pc:docMk/>
            <pc:sldMk cId="3321614452" sldId="261"/>
            <ac:cxnSpMk id="38" creationId="{8F13D8FD-5358-7FF6-BC72-4B548CAC439E}"/>
          </ac:cxnSpMkLst>
        </pc:cxnChg>
        <pc:cxnChg chg="add mod">
          <ac:chgData name="Lucie Taylor" userId="5e95e8f97bd5ee9f" providerId="LiveId" clId="{98808FCE-4FD1-415C-B7AD-799722A86974}" dt="2023-04-06T08:25:10.698" v="5254" actId="1076"/>
          <ac:cxnSpMkLst>
            <pc:docMk/>
            <pc:sldMk cId="3321614452" sldId="261"/>
            <ac:cxnSpMk id="39" creationId="{0D57A7F8-1347-3D25-9FF7-D8D628C58270}"/>
          </ac:cxnSpMkLst>
        </pc:cxnChg>
        <pc:cxnChg chg="add mod">
          <ac:chgData name="Lucie Taylor" userId="5e95e8f97bd5ee9f" providerId="LiveId" clId="{98808FCE-4FD1-415C-B7AD-799722A86974}" dt="2023-04-06T08:25:10.698" v="5254" actId="1076"/>
          <ac:cxnSpMkLst>
            <pc:docMk/>
            <pc:sldMk cId="3321614452" sldId="261"/>
            <ac:cxnSpMk id="45" creationId="{64F99A54-3761-1D19-6BF2-C4C84C1FB0E6}"/>
          </ac:cxnSpMkLst>
        </pc:cxnChg>
        <pc:cxnChg chg="add mod">
          <ac:chgData name="Lucie Taylor" userId="5e95e8f97bd5ee9f" providerId="LiveId" clId="{98808FCE-4FD1-415C-B7AD-799722A86974}" dt="2023-04-06T08:25:10.698" v="5254" actId="1076"/>
          <ac:cxnSpMkLst>
            <pc:docMk/>
            <pc:sldMk cId="3321614452" sldId="261"/>
            <ac:cxnSpMk id="46" creationId="{C0AC8F71-716C-9F2E-C8FB-45D2AC909EA2}"/>
          </ac:cxnSpMkLst>
        </pc:cxnChg>
        <pc:cxnChg chg="add mod">
          <ac:chgData name="Lucie Taylor" userId="5e95e8f97bd5ee9f" providerId="LiveId" clId="{98808FCE-4FD1-415C-B7AD-799722A86974}" dt="2023-04-06T08:25:10.698" v="5254" actId="1076"/>
          <ac:cxnSpMkLst>
            <pc:docMk/>
            <pc:sldMk cId="3321614452" sldId="261"/>
            <ac:cxnSpMk id="47" creationId="{8D2D0F87-5641-7F4A-C8D7-786A6487D6EE}"/>
          </ac:cxnSpMkLst>
        </pc:cxnChg>
      </pc:sldChg>
      <pc:sldChg chg="addSp delSp modSp new mod">
        <pc:chgData name="Lucie Taylor" userId="5e95e8f97bd5ee9f" providerId="LiveId" clId="{98808FCE-4FD1-415C-B7AD-799722A86974}" dt="2023-04-06T09:36:58.262" v="7900" actId="255"/>
        <pc:sldMkLst>
          <pc:docMk/>
          <pc:sldMk cId="1816057254" sldId="262"/>
        </pc:sldMkLst>
        <pc:spChg chg="add mod">
          <ac:chgData name="Lucie Taylor" userId="5e95e8f97bd5ee9f" providerId="LiveId" clId="{98808FCE-4FD1-415C-B7AD-799722A86974}" dt="2023-04-06T09:02:44.294" v="6572" actId="20577"/>
          <ac:spMkLst>
            <pc:docMk/>
            <pc:sldMk cId="1816057254" sldId="262"/>
            <ac:spMk id="2" creationId="{A99877C0-AFD5-CA14-400A-4A59A6F1A565}"/>
          </ac:spMkLst>
        </pc:spChg>
        <pc:spChg chg="add mod">
          <ac:chgData name="Lucie Taylor" userId="5e95e8f97bd5ee9f" providerId="LiveId" clId="{98808FCE-4FD1-415C-B7AD-799722A86974}" dt="2023-04-06T08:44:03.873" v="5635" actId="14100"/>
          <ac:spMkLst>
            <pc:docMk/>
            <pc:sldMk cId="1816057254" sldId="262"/>
            <ac:spMk id="3" creationId="{19D0DC59-6357-40A7-88E6-935A47942781}"/>
          </ac:spMkLst>
        </pc:spChg>
        <pc:spChg chg="add mod">
          <ac:chgData name="Lucie Taylor" userId="5e95e8f97bd5ee9f" providerId="LiveId" clId="{98808FCE-4FD1-415C-B7AD-799722A86974}" dt="2023-04-06T09:26:49.973" v="7513" actId="14100"/>
          <ac:spMkLst>
            <pc:docMk/>
            <pc:sldMk cId="1816057254" sldId="262"/>
            <ac:spMk id="4" creationId="{60AC0395-8BE3-C217-67A2-A93CA8062452}"/>
          </ac:spMkLst>
        </pc:spChg>
        <pc:spChg chg="add del mod">
          <ac:chgData name="Lucie Taylor" userId="5e95e8f97bd5ee9f" providerId="LiveId" clId="{98808FCE-4FD1-415C-B7AD-799722A86974}" dt="2023-04-06T08:42:24.340" v="5515"/>
          <ac:spMkLst>
            <pc:docMk/>
            <pc:sldMk cId="1816057254" sldId="262"/>
            <ac:spMk id="7" creationId="{8FBD444A-219C-ECEF-8E1B-479F8044868E}"/>
          </ac:spMkLst>
        </pc:spChg>
        <pc:spChg chg="add mod">
          <ac:chgData name="Lucie Taylor" userId="5e95e8f97bd5ee9f" providerId="LiveId" clId="{98808FCE-4FD1-415C-B7AD-799722A86974}" dt="2023-04-06T08:44:11.870" v="5637" actId="1076"/>
          <ac:spMkLst>
            <pc:docMk/>
            <pc:sldMk cId="1816057254" sldId="262"/>
            <ac:spMk id="8" creationId="{69473515-F4A6-585C-CE9E-C6B82CF1604C}"/>
          </ac:spMkLst>
        </pc:spChg>
        <pc:spChg chg="add mod">
          <ac:chgData name="Lucie Taylor" userId="5e95e8f97bd5ee9f" providerId="LiveId" clId="{98808FCE-4FD1-415C-B7AD-799722A86974}" dt="2023-04-06T08:44:15.398" v="5638" actId="1076"/>
          <ac:spMkLst>
            <pc:docMk/>
            <pc:sldMk cId="1816057254" sldId="262"/>
            <ac:spMk id="9" creationId="{A5337FA6-C179-186B-2320-4CE973B67E16}"/>
          </ac:spMkLst>
        </pc:spChg>
        <pc:spChg chg="add mod">
          <ac:chgData name="Lucie Taylor" userId="5e95e8f97bd5ee9f" providerId="LiveId" clId="{98808FCE-4FD1-415C-B7AD-799722A86974}" dt="2023-04-06T09:00:58.707" v="6532" actId="207"/>
          <ac:spMkLst>
            <pc:docMk/>
            <pc:sldMk cId="1816057254" sldId="262"/>
            <ac:spMk id="10" creationId="{5CDD80BE-5B50-82D8-9D17-5A8478D16FA9}"/>
          </ac:spMkLst>
        </pc:spChg>
        <pc:spChg chg="add mod">
          <ac:chgData name="Lucie Taylor" userId="5e95e8f97bd5ee9f" providerId="LiveId" clId="{98808FCE-4FD1-415C-B7AD-799722A86974}" dt="2023-04-06T09:36:51.151" v="7899" actId="255"/>
          <ac:spMkLst>
            <pc:docMk/>
            <pc:sldMk cId="1816057254" sldId="262"/>
            <ac:spMk id="11" creationId="{68D46B43-3AFC-299E-9D9D-2221278DBFAF}"/>
          </ac:spMkLst>
        </pc:spChg>
        <pc:spChg chg="add mod">
          <ac:chgData name="Lucie Taylor" userId="5e95e8f97bd5ee9f" providerId="LiveId" clId="{98808FCE-4FD1-415C-B7AD-799722A86974}" dt="2023-04-06T09:26:16.432" v="7490" actId="14100"/>
          <ac:spMkLst>
            <pc:docMk/>
            <pc:sldMk cId="1816057254" sldId="262"/>
            <ac:spMk id="12" creationId="{1E49A90D-CCEC-0A28-B798-0CB7072F956D}"/>
          </ac:spMkLst>
        </pc:spChg>
        <pc:spChg chg="add mod ord">
          <ac:chgData name="Lucie Taylor" userId="5e95e8f97bd5ee9f" providerId="LiveId" clId="{98808FCE-4FD1-415C-B7AD-799722A86974}" dt="2023-04-06T09:26:57.786" v="7515" actId="166"/>
          <ac:spMkLst>
            <pc:docMk/>
            <pc:sldMk cId="1816057254" sldId="262"/>
            <ac:spMk id="13" creationId="{5AE89535-A21A-46B0-48F9-4340E16F811E}"/>
          </ac:spMkLst>
        </pc:spChg>
        <pc:spChg chg="add mod ord">
          <ac:chgData name="Lucie Taylor" userId="5e95e8f97bd5ee9f" providerId="LiveId" clId="{98808FCE-4FD1-415C-B7AD-799722A86974}" dt="2023-04-06T09:26:57.786" v="7515" actId="166"/>
          <ac:spMkLst>
            <pc:docMk/>
            <pc:sldMk cId="1816057254" sldId="262"/>
            <ac:spMk id="14" creationId="{B3355676-88F4-801D-60E7-2EF0BC3B8362}"/>
          </ac:spMkLst>
        </pc:spChg>
        <pc:spChg chg="add mod">
          <ac:chgData name="Lucie Taylor" userId="5e95e8f97bd5ee9f" providerId="LiveId" clId="{98808FCE-4FD1-415C-B7AD-799722A86974}" dt="2023-04-06T09:36:58.262" v="7900" actId="255"/>
          <ac:spMkLst>
            <pc:docMk/>
            <pc:sldMk cId="1816057254" sldId="262"/>
            <ac:spMk id="16" creationId="{8A86D6E5-83A3-426F-6EAA-FAACF4EEF728}"/>
          </ac:spMkLst>
        </pc:spChg>
        <pc:spChg chg="add mod">
          <ac:chgData name="Lucie Taylor" userId="5e95e8f97bd5ee9f" providerId="LiveId" clId="{98808FCE-4FD1-415C-B7AD-799722A86974}" dt="2023-04-06T09:02:02.364" v="6559" actId="207"/>
          <ac:spMkLst>
            <pc:docMk/>
            <pc:sldMk cId="1816057254" sldId="262"/>
            <ac:spMk id="17" creationId="{D7BD3637-9654-76B0-F3F8-4F54CDAB4FCE}"/>
          </ac:spMkLst>
        </pc:spChg>
        <pc:picChg chg="add del mod">
          <ac:chgData name="Lucie Taylor" userId="5e95e8f97bd5ee9f" providerId="LiveId" clId="{98808FCE-4FD1-415C-B7AD-799722A86974}" dt="2023-04-06T08:41:25.820" v="5506" actId="478"/>
          <ac:picMkLst>
            <pc:docMk/>
            <pc:sldMk cId="1816057254" sldId="262"/>
            <ac:picMk id="5" creationId="{0C6396C2-2D61-1362-75A5-1F6924F267CB}"/>
          </ac:picMkLst>
        </pc:picChg>
        <pc:picChg chg="add mod">
          <ac:chgData name="Lucie Taylor" userId="5e95e8f97bd5ee9f" providerId="LiveId" clId="{98808FCE-4FD1-415C-B7AD-799722A86974}" dt="2023-04-06T08:44:11.870" v="5637" actId="1076"/>
          <ac:picMkLst>
            <pc:docMk/>
            <pc:sldMk cId="1816057254" sldId="262"/>
            <ac:picMk id="6" creationId="{4E75C37E-7EB1-6883-98DB-425EBEE90470}"/>
          </ac:picMkLst>
        </pc:picChg>
        <pc:picChg chg="add mod">
          <ac:chgData name="Lucie Taylor" userId="5e95e8f97bd5ee9f" providerId="LiveId" clId="{98808FCE-4FD1-415C-B7AD-799722A86974}" dt="2023-04-06T09:26:43.560" v="7511" actId="1076"/>
          <ac:picMkLst>
            <pc:docMk/>
            <pc:sldMk cId="1816057254" sldId="262"/>
            <ac:picMk id="15" creationId="{69F431CC-32DA-ABD8-2669-5AF83982ADA6}"/>
          </ac:picMkLst>
        </pc:picChg>
        <pc:picChg chg="add del">
          <ac:chgData name="Lucie Taylor" userId="5e95e8f97bd5ee9f" providerId="LiveId" clId="{98808FCE-4FD1-415C-B7AD-799722A86974}" dt="2023-04-06T08:39:33.576" v="5503" actId="478"/>
          <ac:picMkLst>
            <pc:docMk/>
            <pc:sldMk cId="1816057254" sldId="262"/>
            <ac:picMk id="1026" creationId="{27AE8667-2129-4422-D776-78F36C001954}"/>
          </ac:picMkLst>
        </pc:picChg>
      </pc:sldChg>
      <pc:sldChg chg="addSp delSp modSp add mod">
        <pc:chgData name="Lucie Taylor" userId="5e95e8f97bd5ee9f" providerId="LiveId" clId="{98808FCE-4FD1-415C-B7AD-799722A86974}" dt="2023-04-06T09:36:39.724" v="7898" actId="255"/>
        <pc:sldMkLst>
          <pc:docMk/>
          <pc:sldMk cId="3545193609" sldId="263"/>
        </pc:sldMkLst>
        <pc:spChg chg="mod">
          <ac:chgData name="Lucie Taylor" userId="5e95e8f97bd5ee9f" providerId="LiveId" clId="{98808FCE-4FD1-415C-B7AD-799722A86974}" dt="2023-04-06T09:02:53.406" v="6580" actId="20577"/>
          <ac:spMkLst>
            <pc:docMk/>
            <pc:sldMk cId="3545193609" sldId="263"/>
            <ac:spMk id="2" creationId="{A99877C0-AFD5-CA14-400A-4A59A6F1A565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3" creationId="{19D0DC59-6357-40A7-88E6-935A47942781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4" creationId="{60AC0395-8BE3-C217-67A2-A93CA8062452}"/>
          </ac:spMkLst>
        </pc:spChg>
        <pc:spChg chg="add mod">
          <ac:chgData name="Lucie Taylor" userId="5e95e8f97bd5ee9f" providerId="LiveId" clId="{98808FCE-4FD1-415C-B7AD-799722A86974}" dt="2023-04-06T09:05:05.501" v="6675" actId="207"/>
          <ac:spMkLst>
            <pc:docMk/>
            <pc:sldMk cId="3545193609" sldId="263"/>
            <ac:spMk id="5" creationId="{9B756762-0883-952C-5D92-9EF610497A86}"/>
          </ac:spMkLst>
        </pc:spChg>
        <pc:spChg chg="add mod ord">
          <ac:chgData name="Lucie Taylor" userId="5e95e8f97bd5ee9f" providerId="LiveId" clId="{98808FCE-4FD1-415C-B7AD-799722A86974}" dt="2023-04-06T09:11:40.202" v="6834" actId="166"/>
          <ac:spMkLst>
            <pc:docMk/>
            <pc:sldMk cId="3545193609" sldId="263"/>
            <ac:spMk id="7" creationId="{5F68593F-5B0C-A727-A479-CD9BFCCF8A19}"/>
          </ac:spMkLst>
        </pc:spChg>
        <pc:spChg chg="mod">
          <ac:chgData name="Lucie Taylor" userId="5e95e8f97bd5ee9f" providerId="LiveId" clId="{98808FCE-4FD1-415C-B7AD-799722A86974}" dt="2023-04-06T09:09:57.212" v="6816" actId="1076"/>
          <ac:spMkLst>
            <pc:docMk/>
            <pc:sldMk cId="3545193609" sldId="263"/>
            <ac:spMk id="8" creationId="{69473515-F4A6-585C-CE9E-C6B82CF1604C}"/>
          </ac:spMkLst>
        </pc:spChg>
        <pc:spChg chg="del mod">
          <ac:chgData name="Lucie Taylor" userId="5e95e8f97bd5ee9f" providerId="LiveId" clId="{98808FCE-4FD1-415C-B7AD-799722A86974}" dt="2023-04-06T09:03:41.850" v="6585" actId="478"/>
          <ac:spMkLst>
            <pc:docMk/>
            <pc:sldMk cId="3545193609" sldId="263"/>
            <ac:spMk id="10" creationId="{5CDD80BE-5B50-82D8-9D17-5A8478D16FA9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11" creationId="{68D46B43-3AFC-299E-9D9D-2221278DBFAF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12" creationId="{1E49A90D-CCEC-0A28-B798-0CB7072F956D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13" creationId="{5AE89535-A21A-46B0-48F9-4340E16F811E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14" creationId="{B3355676-88F4-801D-60E7-2EF0BC3B8362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16" creationId="{8A86D6E5-83A3-426F-6EAA-FAACF4EEF728}"/>
          </ac:spMkLst>
        </pc:spChg>
        <pc:spChg chg="del">
          <ac:chgData name="Lucie Taylor" userId="5e95e8f97bd5ee9f" providerId="LiveId" clId="{98808FCE-4FD1-415C-B7AD-799722A86974}" dt="2023-04-06T09:03:28.585" v="6581" actId="478"/>
          <ac:spMkLst>
            <pc:docMk/>
            <pc:sldMk cId="3545193609" sldId="263"/>
            <ac:spMk id="17" creationId="{D7BD3637-9654-76B0-F3F8-4F54CDAB4FCE}"/>
          </ac:spMkLst>
        </pc:spChg>
        <pc:spChg chg="add mod">
          <ac:chgData name="Lucie Taylor" userId="5e95e8f97bd5ee9f" providerId="LiveId" clId="{98808FCE-4FD1-415C-B7AD-799722A86974}" dt="2023-04-06T09:11:15.815" v="6829" actId="6549"/>
          <ac:spMkLst>
            <pc:docMk/>
            <pc:sldMk cId="3545193609" sldId="263"/>
            <ac:spMk id="19" creationId="{B6204AA5-3052-734E-1415-8C102AF1C02D}"/>
          </ac:spMkLst>
        </pc:spChg>
        <pc:spChg chg="add mod">
          <ac:chgData name="Lucie Taylor" userId="5e95e8f97bd5ee9f" providerId="LiveId" clId="{98808FCE-4FD1-415C-B7AD-799722A86974}" dt="2023-04-06T09:11:22.626" v="6830" actId="1076"/>
          <ac:spMkLst>
            <pc:docMk/>
            <pc:sldMk cId="3545193609" sldId="263"/>
            <ac:spMk id="20" creationId="{B84D20CC-7CE4-8EDE-E947-2FBD202B489E}"/>
          </ac:spMkLst>
        </pc:spChg>
        <pc:spChg chg="add mod">
          <ac:chgData name="Lucie Taylor" userId="5e95e8f97bd5ee9f" providerId="LiveId" clId="{98808FCE-4FD1-415C-B7AD-799722A86974}" dt="2023-04-06T09:11:22.626" v="6830" actId="1076"/>
          <ac:spMkLst>
            <pc:docMk/>
            <pc:sldMk cId="3545193609" sldId="263"/>
            <ac:spMk id="21" creationId="{AF8B640F-1F0A-2C77-068C-A164A256AF30}"/>
          </ac:spMkLst>
        </pc:spChg>
        <pc:spChg chg="add mod">
          <ac:chgData name="Lucie Taylor" userId="5e95e8f97bd5ee9f" providerId="LiveId" clId="{98808FCE-4FD1-415C-B7AD-799722A86974}" dt="2023-04-06T09:11:22.626" v="6830" actId="1076"/>
          <ac:spMkLst>
            <pc:docMk/>
            <pc:sldMk cId="3545193609" sldId="263"/>
            <ac:spMk id="22" creationId="{7E97EBBC-EDEA-D269-AFD7-1F596C15E80D}"/>
          </ac:spMkLst>
        </pc:spChg>
        <pc:spChg chg="add mod">
          <ac:chgData name="Lucie Taylor" userId="5e95e8f97bd5ee9f" providerId="LiveId" clId="{98808FCE-4FD1-415C-B7AD-799722A86974}" dt="2023-04-06T09:11:22.626" v="6830" actId="1076"/>
          <ac:spMkLst>
            <pc:docMk/>
            <pc:sldMk cId="3545193609" sldId="263"/>
            <ac:spMk id="23" creationId="{D80B2CA0-FCC9-4F6C-A34B-5C2AA699B59C}"/>
          </ac:spMkLst>
        </pc:spChg>
        <pc:spChg chg="add mod">
          <ac:chgData name="Lucie Taylor" userId="5e95e8f97bd5ee9f" providerId="LiveId" clId="{98808FCE-4FD1-415C-B7AD-799722A86974}" dt="2023-04-06T09:18:56.289" v="7147" actId="1076"/>
          <ac:spMkLst>
            <pc:docMk/>
            <pc:sldMk cId="3545193609" sldId="263"/>
            <ac:spMk id="24" creationId="{07A5C314-252D-7D35-8F24-49915B42E3AE}"/>
          </ac:spMkLst>
        </pc:spChg>
        <pc:spChg chg="add mod">
          <ac:chgData name="Lucie Taylor" userId="5e95e8f97bd5ee9f" providerId="LiveId" clId="{98808FCE-4FD1-415C-B7AD-799722A86974}" dt="2023-04-06T09:12:31.827" v="6875" actId="1076"/>
          <ac:spMkLst>
            <pc:docMk/>
            <pc:sldMk cId="3545193609" sldId="263"/>
            <ac:spMk id="25" creationId="{4EF127D2-4288-8B36-AB30-C544EB1DD099}"/>
          </ac:spMkLst>
        </pc:spChg>
        <pc:spChg chg="add mod">
          <ac:chgData name="Lucie Taylor" userId="5e95e8f97bd5ee9f" providerId="LiveId" clId="{98808FCE-4FD1-415C-B7AD-799722A86974}" dt="2023-04-06T09:12:50.842" v="6884" actId="20577"/>
          <ac:spMkLst>
            <pc:docMk/>
            <pc:sldMk cId="3545193609" sldId="263"/>
            <ac:spMk id="26" creationId="{8EA6A7DA-B23C-CB32-A537-C2FC68B75C61}"/>
          </ac:spMkLst>
        </pc:spChg>
        <pc:spChg chg="add mod">
          <ac:chgData name="Lucie Taylor" userId="5e95e8f97bd5ee9f" providerId="LiveId" clId="{98808FCE-4FD1-415C-B7AD-799722A86974}" dt="2023-04-06T09:13:08.319" v="6887" actId="1582"/>
          <ac:spMkLst>
            <pc:docMk/>
            <pc:sldMk cId="3545193609" sldId="263"/>
            <ac:spMk id="27" creationId="{44F45CB0-535D-2ED7-218A-06B2C2342310}"/>
          </ac:spMkLst>
        </pc:spChg>
        <pc:spChg chg="add mod">
          <ac:chgData name="Lucie Taylor" userId="5e95e8f97bd5ee9f" providerId="LiveId" clId="{98808FCE-4FD1-415C-B7AD-799722A86974}" dt="2023-04-06T09:13:17.825" v="6889" actId="1076"/>
          <ac:spMkLst>
            <pc:docMk/>
            <pc:sldMk cId="3545193609" sldId="263"/>
            <ac:spMk id="28" creationId="{6227C2A6-6105-757A-9396-480996DD8C26}"/>
          </ac:spMkLst>
        </pc:spChg>
        <pc:spChg chg="add mod">
          <ac:chgData name="Lucie Taylor" userId="5e95e8f97bd5ee9f" providerId="LiveId" clId="{98808FCE-4FD1-415C-B7AD-799722A86974}" dt="2023-04-06T09:19:05.848" v="7150" actId="14100"/>
          <ac:spMkLst>
            <pc:docMk/>
            <pc:sldMk cId="3545193609" sldId="263"/>
            <ac:spMk id="29" creationId="{6AF909D2-C696-312B-1510-7A8AA086DAE5}"/>
          </ac:spMkLst>
        </pc:spChg>
        <pc:spChg chg="add mod">
          <ac:chgData name="Lucie Taylor" userId="5e95e8f97bd5ee9f" providerId="LiveId" clId="{98808FCE-4FD1-415C-B7AD-799722A86974}" dt="2023-04-06T09:19:26.749" v="7155" actId="208"/>
          <ac:spMkLst>
            <pc:docMk/>
            <pc:sldMk cId="3545193609" sldId="263"/>
            <ac:spMk id="30" creationId="{931E919F-AAD0-1529-4F2D-2DB683C51E48}"/>
          </ac:spMkLst>
        </pc:spChg>
        <pc:spChg chg="add mod">
          <ac:chgData name="Lucie Taylor" userId="5e95e8f97bd5ee9f" providerId="LiveId" clId="{98808FCE-4FD1-415C-B7AD-799722A86974}" dt="2023-04-06T09:19:13.084" v="7153" actId="1076"/>
          <ac:spMkLst>
            <pc:docMk/>
            <pc:sldMk cId="3545193609" sldId="263"/>
            <ac:spMk id="31" creationId="{619F28BA-336E-5492-FF46-383E6A1948D5}"/>
          </ac:spMkLst>
        </pc:spChg>
        <pc:spChg chg="add mod">
          <ac:chgData name="Lucie Taylor" userId="5e95e8f97bd5ee9f" providerId="LiveId" clId="{98808FCE-4FD1-415C-B7AD-799722A86974}" dt="2023-04-06T09:20:52.067" v="7261" actId="113"/>
          <ac:spMkLst>
            <pc:docMk/>
            <pc:sldMk cId="3545193609" sldId="263"/>
            <ac:spMk id="32" creationId="{3841CB84-2CC1-8125-083A-C970830E8FD0}"/>
          </ac:spMkLst>
        </pc:spChg>
        <pc:spChg chg="add mod">
          <ac:chgData name="Lucie Taylor" userId="5e95e8f97bd5ee9f" providerId="LiveId" clId="{98808FCE-4FD1-415C-B7AD-799722A86974}" dt="2023-04-06T09:36:39.724" v="7898" actId="255"/>
          <ac:spMkLst>
            <pc:docMk/>
            <pc:sldMk cId="3545193609" sldId="263"/>
            <ac:spMk id="33" creationId="{453CC2C4-9915-C172-6D5D-B46962BF84C0}"/>
          </ac:spMkLst>
        </pc:spChg>
        <pc:spChg chg="add mod">
          <ac:chgData name="Lucie Taylor" userId="5e95e8f97bd5ee9f" providerId="LiveId" clId="{98808FCE-4FD1-415C-B7AD-799722A86974}" dt="2023-04-06T09:25:22.347" v="7488" actId="1076"/>
          <ac:spMkLst>
            <pc:docMk/>
            <pc:sldMk cId="3545193609" sldId="263"/>
            <ac:spMk id="34" creationId="{2BAA2E8F-90F0-8BA3-DC27-315CF97DC5AB}"/>
          </ac:spMkLst>
        </pc:spChg>
        <pc:spChg chg="add mod">
          <ac:chgData name="Lucie Taylor" userId="5e95e8f97bd5ee9f" providerId="LiveId" clId="{98808FCE-4FD1-415C-B7AD-799722A86974}" dt="2023-04-06T09:25:10.991" v="7485" actId="14100"/>
          <ac:spMkLst>
            <pc:docMk/>
            <pc:sldMk cId="3545193609" sldId="263"/>
            <ac:spMk id="35" creationId="{D95EBE8D-BFD4-F974-1F99-B48217B2C64C}"/>
          </ac:spMkLst>
        </pc:spChg>
        <pc:picChg chg="del mod">
          <ac:chgData name="Lucie Taylor" userId="5e95e8f97bd5ee9f" providerId="LiveId" clId="{98808FCE-4FD1-415C-B7AD-799722A86974}" dt="2023-04-06T09:03:39.554" v="6583" actId="478"/>
          <ac:picMkLst>
            <pc:docMk/>
            <pc:sldMk cId="3545193609" sldId="263"/>
            <ac:picMk id="6" creationId="{4E75C37E-7EB1-6883-98DB-425EBEE90470}"/>
          </ac:picMkLst>
        </pc:picChg>
        <pc:picChg chg="del">
          <ac:chgData name="Lucie Taylor" userId="5e95e8f97bd5ee9f" providerId="LiveId" clId="{98808FCE-4FD1-415C-B7AD-799722A86974}" dt="2023-04-06T09:03:28.585" v="6581" actId="478"/>
          <ac:picMkLst>
            <pc:docMk/>
            <pc:sldMk cId="3545193609" sldId="263"/>
            <ac:picMk id="15" creationId="{69F431CC-32DA-ABD8-2669-5AF83982ADA6}"/>
          </ac:picMkLst>
        </pc:picChg>
        <pc:picChg chg="add mod modCrop">
          <ac:chgData name="Lucie Taylor" userId="5e95e8f97bd5ee9f" providerId="LiveId" clId="{98808FCE-4FD1-415C-B7AD-799722A86974}" dt="2023-04-06T09:11:27.597" v="6831" actId="1076"/>
          <ac:picMkLst>
            <pc:docMk/>
            <pc:sldMk cId="3545193609" sldId="263"/>
            <ac:picMk id="18" creationId="{99B26E75-511B-4375-E90B-375763AB5B00}"/>
          </ac:picMkLst>
        </pc:picChg>
      </pc:sldChg>
      <pc:sldChg chg="new del">
        <pc:chgData name="Lucie Taylor" userId="5e95e8f97bd5ee9f" providerId="LiveId" clId="{98808FCE-4FD1-415C-B7AD-799722A86974}" dt="2023-04-06T09:35:38.873" v="7895" actId="47"/>
        <pc:sldMkLst>
          <pc:docMk/>
          <pc:sldMk cId="1790000765" sldId="264"/>
        </pc:sldMkLst>
      </pc:sldChg>
      <pc:sldChg chg="new del">
        <pc:chgData name="Lucie Taylor" userId="5e95e8f97bd5ee9f" providerId="LiveId" clId="{98808FCE-4FD1-415C-B7AD-799722A86974}" dt="2023-04-06T09:35:38.322" v="7894" actId="47"/>
        <pc:sldMkLst>
          <pc:docMk/>
          <pc:sldMk cId="79677476" sldId="265"/>
        </pc:sldMkLst>
      </pc:sldChg>
      <pc:sldChg chg="addSp delSp modSp add mod">
        <pc:chgData name="Lucie Taylor" userId="5e95e8f97bd5ee9f" providerId="LiveId" clId="{98808FCE-4FD1-415C-B7AD-799722A86974}" dt="2023-04-06T09:36:22.603" v="7897" actId="255"/>
        <pc:sldMkLst>
          <pc:docMk/>
          <pc:sldMk cId="1049850529" sldId="266"/>
        </pc:sldMkLst>
        <pc:spChg chg="add mod">
          <ac:chgData name="Lucie Taylor" userId="5e95e8f97bd5ee9f" providerId="LiveId" clId="{98808FCE-4FD1-415C-B7AD-799722A86974}" dt="2023-04-06T09:30:33.279" v="7694" actId="207"/>
          <ac:spMkLst>
            <pc:docMk/>
            <pc:sldMk cId="1049850529" sldId="266"/>
            <ac:spMk id="3" creationId="{7F21FF6C-2685-8036-C977-E7743945FE2E}"/>
          </ac:spMkLst>
        </pc:spChg>
        <pc:spChg chg="add mod">
          <ac:chgData name="Lucie Taylor" userId="5e95e8f97bd5ee9f" providerId="LiveId" clId="{98808FCE-4FD1-415C-B7AD-799722A86974}" dt="2023-04-06T09:35:26.861" v="7889" actId="14100"/>
          <ac:spMkLst>
            <pc:docMk/>
            <pc:sldMk cId="1049850529" sldId="266"/>
            <ac:spMk id="4" creationId="{4ABE57A6-F52B-7E46-F56E-6C49086E56D6}"/>
          </ac:spMkLst>
        </pc:spChg>
        <pc:spChg chg="del mod">
          <ac:chgData name="Lucie Taylor" userId="5e95e8f97bd5ee9f" providerId="LiveId" clId="{98808FCE-4FD1-415C-B7AD-799722A86974}" dt="2023-04-06T09:27:51.191" v="7522" actId="478"/>
          <ac:spMkLst>
            <pc:docMk/>
            <pc:sldMk cId="1049850529" sldId="266"/>
            <ac:spMk id="5" creationId="{9B756762-0883-952C-5D92-9EF610497A86}"/>
          </ac:spMkLst>
        </pc:spChg>
        <pc:spChg chg="add mod">
          <ac:chgData name="Lucie Taylor" userId="5e95e8f97bd5ee9f" providerId="LiveId" clId="{98808FCE-4FD1-415C-B7AD-799722A86974}" dt="2023-04-06T09:36:22.603" v="7897" actId="255"/>
          <ac:spMkLst>
            <pc:docMk/>
            <pc:sldMk cId="1049850529" sldId="266"/>
            <ac:spMk id="6" creationId="{6416E5D9-5963-D91C-0D9E-140E0144DBD2}"/>
          </ac:spMkLst>
        </pc:spChg>
        <pc:spChg chg="del">
          <ac:chgData name="Lucie Taylor" userId="5e95e8f97bd5ee9f" providerId="LiveId" clId="{98808FCE-4FD1-415C-B7AD-799722A86974}" dt="2023-04-06T09:27:58.311" v="7525" actId="478"/>
          <ac:spMkLst>
            <pc:docMk/>
            <pc:sldMk cId="1049850529" sldId="266"/>
            <ac:spMk id="7" creationId="{5F68593F-5B0C-A727-A479-CD9BFCCF8A19}"/>
          </ac:spMkLst>
        </pc:spChg>
        <pc:spChg chg="del mod">
          <ac:chgData name="Lucie Taylor" userId="5e95e8f97bd5ee9f" providerId="LiveId" clId="{98808FCE-4FD1-415C-B7AD-799722A86974}" dt="2023-04-06T09:27:55.982" v="7524" actId="478"/>
          <ac:spMkLst>
            <pc:docMk/>
            <pc:sldMk cId="1049850529" sldId="266"/>
            <ac:spMk id="19" creationId="{B6204AA5-3052-734E-1415-8C102AF1C02D}"/>
          </ac:spMkLst>
        </pc:spChg>
        <pc:spChg chg="del">
          <ac:chgData name="Lucie Taylor" userId="5e95e8f97bd5ee9f" providerId="LiveId" clId="{98808FCE-4FD1-415C-B7AD-799722A86974}" dt="2023-04-06T09:27:55.982" v="7524" actId="478"/>
          <ac:spMkLst>
            <pc:docMk/>
            <pc:sldMk cId="1049850529" sldId="266"/>
            <ac:spMk id="20" creationId="{B84D20CC-7CE4-8EDE-E947-2FBD202B489E}"/>
          </ac:spMkLst>
        </pc:spChg>
        <pc:spChg chg="del">
          <ac:chgData name="Lucie Taylor" userId="5e95e8f97bd5ee9f" providerId="LiveId" clId="{98808FCE-4FD1-415C-B7AD-799722A86974}" dt="2023-04-06T09:27:55.982" v="7524" actId="478"/>
          <ac:spMkLst>
            <pc:docMk/>
            <pc:sldMk cId="1049850529" sldId="266"/>
            <ac:spMk id="21" creationId="{AF8B640F-1F0A-2C77-068C-A164A256AF30}"/>
          </ac:spMkLst>
        </pc:spChg>
        <pc:spChg chg="del">
          <ac:chgData name="Lucie Taylor" userId="5e95e8f97bd5ee9f" providerId="LiveId" clId="{98808FCE-4FD1-415C-B7AD-799722A86974}" dt="2023-04-06T09:27:55.982" v="7524" actId="478"/>
          <ac:spMkLst>
            <pc:docMk/>
            <pc:sldMk cId="1049850529" sldId="266"/>
            <ac:spMk id="22" creationId="{7E97EBBC-EDEA-D269-AFD7-1F596C15E80D}"/>
          </ac:spMkLst>
        </pc:spChg>
        <pc:spChg chg="del">
          <ac:chgData name="Lucie Taylor" userId="5e95e8f97bd5ee9f" providerId="LiveId" clId="{98808FCE-4FD1-415C-B7AD-799722A86974}" dt="2023-04-06T09:27:55.982" v="7524" actId="478"/>
          <ac:spMkLst>
            <pc:docMk/>
            <pc:sldMk cId="1049850529" sldId="266"/>
            <ac:spMk id="23" creationId="{D80B2CA0-FCC9-4F6C-A34B-5C2AA699B59C}"/>
          </ac:spMkLst>
        </pc:spChg>
        <pc:spChg chg="del mod">
          <ac:chgData name="Lucie Taylor" userId="5e95e8f97bd5ee9f" providerId="LiveId" clId="{98808FCE-4FD1-415C-B7AD-799722A86974}" dt="2023-04-06T09:29:07.840" v="7549" actId="478"/>
          <ac:spMkLst>
            <pc:docMk/>
            <pc:sldMk cId="1049850529" sldId="266"/>
            <ac:spMk id="24" creationId="{07A5C314-252D-7D35-8F24-49915B42E3AE}"/>
          </ac:spMkLst>
        </pc:spChg>
        <pc:spChg chg="mod">
          <ac:chgData name="Lucie Taylor" userId="5e95e8f97bd5ee9f" providerId="LiveId" clId="{98808FCE-4FD1-415C-B7AD-799722A86974}" dt="2023-04-06T09:29:39.035" v="7589" actId="1076"/>
          <ac:spMkLst>
            <pc:docMk/>
            <pc:sldMk cId="1049850529" sldId="266"/>
            <ac:spMk id="25" creationId="{4EF127D2-4288-8B36-AB30-C544EB1DD099}"/>
          </ac:spMkLst>
        </pc:spChg>
        <pc:spChg chg="mod">
          <ac:chgData name="Lucie Taylor" userId="5e95e8f97bd5ee9f" providerId="LiveId" clId="{98808FCE-4FD1-415C-B7AD-799722A86974}" dt="2023-04-06T09:29:39.035" v="7589" actId="1076"/>
          <ac:spMkLst>
            <pc:docMk/>
            <pc:sldMk cId="1049850529" sldId="266"/>
            <ac:spMk id="26" creationId="{8EA6A7DA-B23C-CB32-A537-C2FC68B75C61}"/>
          </ac:spMkLst>
        </pc:spChg>
        <pc:spChg chg="mod">
          <ac:chgData name="Lucie Taylor" userId="5e95e8f97bd5ee9f" providerId="LiveId" clId="{98808FCE-4FD1-415C-B7AD-799722A86974}" dt="2023-04-06T09:29:39.035" v="7589" actId="1076"/>
          <ac:spMkLst>
            <pc:docMk/>
            <pc:sldMk cId="1049850529" sldId="266"/>
            <ac:spMk id="27" creationId="{44F45CB0-535D-2ED7-218A-06B2C2342310}"/>
          </ac:spMkLst>
        </pc:spChg>
        <pc:spChg chg="mod">
          <ac:chgData name="Lucie Taylor" userId="5e95e8f97bd5ee9f" providerId="LiveId" clId="{98808FCE-4FD1-415C-B7AD-799722A86974}" dt="2023-04-06T09:29:39.035" v="7589" actId="1076"/>
          <ac:spMkLst>
            <pc:docMk/>
            <pc:sldMk cId="1049850529" sldId="266"/>
            <ac:spMk id="28" creationId="{6227C2A6-6105-757A-9396-480996DD8C26}"/>
          </ac:spMkLst>
        </pc:spChg>
        <pc:spChg chg="mod">
          <ac:chgData name="Lucie Taylor" userId="5e95e8f97bd5ee9f" providerId="LiveId" clId="{98808FCE-4FD1-415C-B7AD-799722A86974}" dt="2023-04-06T09:30:04.039" v="7642" actId="14100"/>
          <ac:spMkLst>
            <pc:docMk/>
            <pc:sldMk cId="1049850529" sldId="266"/>
            <ac:spMk id="29" creationId="{6AF909D2-C696-312B-1510-7A8AA086DAE5}"/>
          </ac:spMkLst>
        </pc:spChg>
        <pc:spChg chg="del">
          <ac:chgData name="Lucie Taylor" userId="5e95e8f97bd5ee9f" providerId="LiveId" clId="{98808FCE-4FD1-415C-B7AD-799722A86974}" dt="2023-04-06T09:30:42.351" v="7695" actId="478"/>
          <ac:spMkLst>
            <pc:docMk/>
            <pc:sldMk cId="1049850529" sldId="266"/>
            <ac:spMk id="30" creationId="{931E919F-AAD0-1529-4F2D-2DB683C51E48}"/>
          </ac:spMkLst>
        </pc:spChg>
        <pc:spChg chg="del">
          <ac:chgData name="Lucie Taylor" userId="5e95e8f97bd5ee9f" providerId="LiveId" clId="{98808FCE-4FD1-415C-B7AD-799722A86974}" dt="2023-04-06T09:30:42.351" v="7695" actId="478"/>
          <ac:spMkLst>
            <pc:docMk/>
            <pc:sldMk cId="1049850529" sldId="266"/>
            <ac:spMk id="31" creationId="{619F28BA-336E-5492-FF46-383E6A1948D5}"/>
          </ac:spMkLst>
        </pc:spChg>
        <pc:spChg chg="del">
          <ac:chgData name="Lucie Taylor" userId="5e95e8f97bd5ee9f" providerId="LiveId" clId="{98808FCE-4FD1-415C-B7AD-799722A86974}" dt="2023-04-06T09:31:36.278" v="7767" actId="478"/>
          <ac:spMkLst>
            <pc:docMk/>
            <pc:sldMk cId="1049850529" sldId="266"/>
            <ac:spMk id="32" creationId="{3841CB84-2CC1-8125-083A-C970830E8FD0}"/>
          </ac:spMkLst>
        </pc:spChg>
        <pc:spChg chg="del">
          <ac:chgData name="Lucie Taylor" userId="5e95e8f97bd5ee9f" providerId="LiveId" clId="{98808FCE-4FD1-415C-B7AD-799722A86974}" dt="2023-04-06T09:31:40.447" v="7768" actId="478"/>
          <ac:spMkLst>
            <pc:docMk/>
            <pc:sldMk cId="1049850529" sldId="266"/>
            <ac:spMk id="33" creationId="{453CC2C4-9915-C172-6D5D-B46962BF84C0}"/>
          </ac:spMkLst>
        </pc:spChg>
        <pc:spChg chg="del">
          <ac:chgData name="Lucie Taylor" userId="5e95e8f97bd5ee9f" providerId="LiveId" clId="{98808FCE-4FD1-415C-B7AD-799722A86974}" dt="2023-04-06T09:30:42.351" v="7695" actId="478"/>
          <ac:spMkLst>
            <pc:docMk/>
            <pc:sldMk cId="1049850529" sldId="266"/>
            <ac:spMk id="34" creationId="{2BAA2E8F-90F0-8BA3-DC27-315CF97DC5AB}"/>
          </ac:spMkLst>
        </pc:spChg>
        <pc:spChg chg="del">
          <ac:chgData name="Lucie Taylor" userId="5e95e8f97bd5ee9f" providerId="LiveId" clId="{98808FCE-4FD1-415C-B7AD-799722A86974}" dt="2023-04-06T09:31:33.050" v="7766" actId="478"/>
          <ac:spMkLst>
            <pc:docMk/>
            <pc:sldMk cId="1049850529" sldId="266"/>
            <ac:spMk id="35" creationId="{D95EBE8D-BFD4-F974-1F99-B48217B2C64C}"/>
          </ac:spMkLst>
        </pc:spChg>
        <pc:picChg chg="add mod">
          <ac:chgData name="Lucie Taylor" userId="5e95e8f97bd5ee9f" providerId="LiveId" clId="{98808FCE-4FD1-415C-B7AD-799722A86974}" dt="2023-04-06T09:35:34.941" v="7893" actId="1076"/>
          <ac:picMkLst>
            <pc:docMk/>
            <pc:sldMk cId="1049850529" sldId="266"/>
            <ac:picMk id="10" creationId="{9B9F7AD1-B403-6DD7-853D-0B0C497C2583}"/>
          </ac:picMkLst>
        </pc:picChg>
        <pc:picChg chg="del mod">
          <ac:chgData name="Lucie Taylor" userId="5e95e8f97bd5ee9f" providerId="LiveId" clId="{98808FCE-4FD1-415C-B7AD-799722A86974}" dt="2023-04-06T09:27:42.380" v="7518" actId="478"/>
          <ac:picMkLst>
            <pc:docMk/>
            <pc:sldMk cId="1049850529" sldId="266"/>
            <ac:picMk id="18" creationId="{99B26E75-511B-4375-E90B-375763AB5B00}"/>
          </ac:picMkLst>
        </pc:picChg>
        <pc:picChg chg="add mod">
          <ac:chgData name="Lucie Taylor" userId="5e95e8f97bd5ee9f" providerId="LiveId" clId="{98808FCE-4FD1-415C-B7AD-799722A86974}" dt="2023-04-06T09:29:00.690" v="7548" actId="1076"/>
          <ac:picMkLst>
            <pc:docMk/>
            <pc:sldMk cId="1049850529" sldId="266"/>
            <ac:picMk id="2050" creationId="{2622FF11-1C6B-600C-D82A-E7E3E7709B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2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44B4-BC87-456E-8138-164B52A18415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9CA74-E2F9-3948-486D-D78A67C4B8BE}"/>
              </a:ext>
            </a:extLst>
          </p:cNvPr>
          <p:cNvSpPr txBox="1"/>
          <p:nvPr/>
        </p:nvSpPr>
        <p:spPr>
          <a:xfrm>
            <a:off x="3277590" y="95003"/>
            <a:ext cx="268382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Quantitative Chemistry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78470-C0F6-0F95-B875-A1C44B9F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6" y="939347"/>
            <a:ext cx="4049054" cy="1700603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C089A02-FF3B-5ACF-3457-DD4B8D364E92}"/>
              </a:ext>
            </a:extLst>
          </p:cNvPr>
          <p:cNvSpPr/>
          <p:nvPr/>
        </p:nvSpPr>
        <p:spPr>
          <a:xfrm>
            <a:off x="486888" y="95003"/>
            <a:ext cx="2173185" cy="760020"/>
          </a:xfrm>
          <a:prstGeom prst="wedgeRectCallout">
            <a:avLst>
              <a:gd name="adj1" fmla="val 44741"/>
              <a:gd name="adj2" fmla="val 68750"/>
            </a:avLst>
          </a:prstGeom>
          <a:gradFill flip="none" rotWithShape="1">
            <a:gsLst>
              <a:gs pos="0">
                <a:srgbClr val="FF0000"/>
              </a:gs>
              <a:gs pos="33000">
                <a:srgbClr val="FFFF00"/>
              </a:gs>
              <a:gs pos="80500">
                <a:srgbClr val="00B0F0"/>
              </a:gs>
              <a:gs pos="61000">
                <a:srgbClr val="00B05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 scale 0-14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6CC2C7-A8BD-4A43-885E-6FE7F5B03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731" y="581891"/>
            <a:ext cx="1454728" cy="1052473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63F9335-2288-CF30-95AD-041B756441FA}"/>
              </a:ext>
            </a:extLst>
          </p:cNvPr>
          <p:cNvSpPr/>
          <p:nvPr/>
        </p:nvSpPr>
        <p:spPr>
          <a:xfrm>
            <a:off x="6631504" y="84325"/>
            <a:ext cx="2173185" cy="760020"/>
          </a:xfrm>
          <a:prstGeom prst="wedgeRectCallout">
            <a:avLst>
              <a:gd name="adj1" fmla="val -72745"/>
              <a:gd name="adj2" fmla="val 26563"/>
            </a:avLst>
          </a:prstGeom>
          <a:gradFill flip="none" rotWithShape="1">
            <a:gsLst>
              <a:gs pos="0">
                <a:srgbClr val="FF0000"/>
              </a:gs>
              <a:gs pos="33000">
                <a:srgbClr val="FFFF00"/>
              </a:gs>
              <a:gs pos="80500">
                <a:srgbClr val="00B0F0"/>
              </a:gs>
              <a:gs pos="61000">
                <a:srgbClr val="00B05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Universal indicator: colour change but subjective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AD2F9F-4FB4-A46E-990F-98959EDE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8774" t="15224" r="23238" b="12076"/>
          <a:stretch/>
        </p:blipFill>
        <p:spPr>
          <a:xfrm>
            <a:off x="8097502" y="939348"/>
            <a:ext cx="1046498" cy="1585357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366C776-BB1D-A93A-A0B8-7192E8FF9652}"/>
              </a:ext>
            </a:extLst>
          </p:cNvPr>
          <p:cNvSpPr/>
          <p:nvPr/>
        </p:nvSpPr>
        <p:spPr>
          <a:xfrm>
            <a:off x="5797693" y="1744652"/>
            <a:ext cx="2173185" cy="760020"/>
          </a:xfrm>
          <a:prstGeom prst="wedgeRectCallout">
            <a:avLst>
              <a:gd name="adj1" fmla="val 68785"/>
              <a:gd name="adj2" fmla="val -100000"/>
            </a:avLst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 meter and probe are used to provide an accurate pH value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2629F8-8F5B-67EC-E103-FB6C7908CF57}"/>
              </a:ext>
            </a:extLst>
          </p:cNvPr>
          <p:cNvSpPr/>
          <p:nvPr/>
        </p:nvSpPr>
        <p:spPr>
          <a:xfrm>
            <a:off x="824602" y="3066802"/>
            <a:ext cx="1745673" cy="7243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Acids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822A90-3E48-7083-57BE-ECA9E582C140}"/>
              </a:ext>
            </a:extLst>
          </p:cNvPr>
          <p:cNvSpPr/>
          <p:nvPr/>
        </p:nvSpPr>
        <p:spPr>
          <a:xfrm>
            <a:off x="4046392" y="3147939"/>
            <a:ext cx="1745673" cy="7243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B4E06-E5D0-6B8E-A863-FDC22876F99A}"/>
              </a:ext>
            </a:extLst>
          </p:cNvPr>
          <p:cNvSpPr txBox="1"/>
          <p:nvPr/>
        </p:nvSpPr>
        <p:spPr>
          <a:xfrm>
            <a:off x="371971" y="3909810"/>
            <a:ext cx="2905619" cy="1200329"/>
          </a:xfrm>
          <a:prstGeom prst="rect">
            <a:avLst/>
          </a:prstGeom>
          <a:solidFill>
            <a:srgbClr val="FD8A7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Sulfuric (H</a:t>
            </a:r>
            <a:r>
              <a:rPr lang="en-GB" sz="2400" baseline="-25000" dirty="0"/>
              <a:t>2</a:t>
            </a:r>
            <a:r>
              <a:rPr lang="en-GB" sz="2400" dirty="0"/>
              <a:t>SO</a:t>
            </a:r>
            <a:r>
              <a:rPr lang="en-GB" sz="2400" baseline="-25000" dirty="0"/>
              <a:t>4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Hydrochloric (HCl)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Nitric (HNO</a:t>
            </a:r>
            <a:r>
              <a:rPr lang="en-GB" sz="2400" baseline="-25000" dirty="0"/>
              <a:t>3</a:t>
            </a:r>
            <a:r>
              <a:rPr lang="en-GB" sz="2400" dirty="0"/>
              <a:t>)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D43BD3B1-553E-034B-459D-EC8DA81E59D1}"/>
              </a:ext>
            </a:extLst>
          </p:cNvPr>
          <p:cNvSpPr/>
          <p:nvPr/>
        </p:nvSpPr>
        <p:spPr>
          <a:xfrm>
            <a:off x="427511" y="5267484"/>
            <a:ext cx="2732743" cy="1302336"/>
          </a:xfrm>
          <a:prstGeom prst="wedgeRectCallout">
            <a:avLst>
              <a:gd name="adj1" fmla="val 31012"/>
              <a:gd name="adj2" fmla="val -73508"/>
            </a:avLst>
          </a:prstGeom>
          <a:solidFill>
            <a:srgbClr val="FFC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Acids form </a:t>
            </a:r>
            <a:r>
              <a:rPr lang="en-GB" sz="2000" b="1" u="sng" dirty="0">
                <a:solidFill>
                  <a:schemeClr val="tx1"/>
                </a:solidFill>
              </a:rPr>
              <a:t>solutions</a:t>
            </a:r>
            <a:r>
              <a:rPr lang="en-GB" sz="2000" dirty="0">
                <a:solidFill>
                  <a:schemeClr val="tx1"/>
                </a:solidFill>
              </a:rPr>
              <a:t> with a pH less than 7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Form </a:t>
            </a:r>
            <a:r>
              <a:rPr lang="en-GB" sz="2000" b="1" u="sng" dirty="0">
                <a:solidFill>
                  <a:schemeClr val="tx1"/>
                </a:solidFill>
              </a:rPr>
              <a:t>H</a:t>
            </a:r>
            <a:r>
              <a:rPr lang="en-GB" sz="2000" b="1" u="sng" baseline="30000" dirty="0">
                <a:solidFill>
                  <a:schemeClr val="tx1"/>
                </a:solidFill>
              </a:rPr>
              <a:t>+</a:t>
            </a:r>
            <a:r>
              <a:rPr lang="en-GB" sz="2000" dirty="0">
                <a:solidFill>
                  <a:schemeClr val="tx1"/>
                </a:solidFill>
              </a:rPr>
              <a:t> ions in water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A3D449-1E89-2E3D-6726-ADA2F5AAB9C0}"/>
              </a:ext>
            </a:extLst>
          </p:cNvPr>
          <p:cNvSpPr txBox="1"/>
          <p:nvPr/>
        </p:nvSpPr>
        <p:spPr>
          <a:xfrm>
            <a:off x="3595130" y="3990947"/>
            <a:ext cx="2905619" cy="1569660"/>
          </a:xfrm>
          <a:prstGeom prst="rect">
            <a:avLst/>
          </a:prstGeom>
          <a:solidFill>
            <a:srgbClr val="DABAFE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Metal hydroxide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Metal oxide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Metal carbonate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64F9F5DB-A4A8-A5B2-7759-2E77216D3FA4}"/>
              </a:ext>
            </a:extLst>
          </p:cNvPr>
          <p:cNvSpPr/>
          <p:nvPr/>
        </p:nvSpPr>
        <p:spPr>
          <a:xfrm>
            <a:off x="6779166" y="3644560"/>
            <a:ext cx="1866604" cy="760020"/>
          </a:xfrm>
          <a:prstGeom prst="wedgeRectCallout">
            <a:avLst>
              <a:gd name="adj1" fmla="val -81595"/>
              <a:gd name="adj2" fmla="val 26492"/>
            </a:avLst>
          </a:prstGeom>
          <a:solidFill>
            <a:srgbClr val="E2F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Soluble forms </a:t>
            </a:r>
            <a:r>
              <a:rPr lang="en-GB" sz="2000" b="1" u="sng" dirty="0">
                <a:solidFill>
                  <a:srgbClr val="FF0000"/>
                </a:solidFill>
              </a:rPr>
              <a:t>OH</a:t>
            </a:r>
            <a:r>
              <a:rPr lang="en-GB" sz="2000" b="1" u="sng" baseline="30000" dirty="0">
                <a:solidFill>
                  <a:srgbClr val="FF0000"/>
                </a:solidFill>
              </a:rPr>
              <a:t>-</a:t>
            </a:r>
            <a:r>
              <a:rPr lang="en-GB" sz="2000" b="1" u="sng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ions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E449F504-F695-46D3-D89D-84A6FDCA4EF7}"/>
              </a:ext>
            </a:extLst>
          </p:cNvPr>
          <p:cNvSpPr/>
          <p:nvPr/>
        </p:nvSpPr>
        <p:spPr>
          <a:xfrm>
            <a:off x="6779166" y="4766688"/>
            <a:ext cx="1866604" cy="458211"/>
          </a:xfrm>
          <a:prstGeom prst="wedgeRectCallout">
            <a:avLst>
              <a:gd name="adj1" fmla="val -66962"/>
              <a:gd name="adj2" fmla="val 26492"/>
            </a:avLst>
          </a:prstGeom>
          <a:solidFill>
            <a:srgbClr val="F3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insoluble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5C098F2-4770-0076-CF56-E1406B147516}"/>
              </a:ext>
            </a:extLst>
          </p:cNvPr>
          <p:cNvSpPr/>
          <p:nvPr/>
        </p:nvSpPr>
        <p:spPr>
          <a:xfrm>
            <a:off x="5955785" y="4775777"/>
            <a:ext cx="544964" cy="694754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7986EBD-2528-C4DA-0BFD-4994DF3A7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628" y="2863007"/>
            <a:ext cx="779661" cy="10449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2D1BAB0-C86F-D564-D72A-66A5352DFBD2}"/>
              </a:ext>
            </a:extLst>
          </p:cNvPr>
          <p:cNvSpPr txBox="1"/>
          <p:nvPr/>
        </p:nvSpPr>
        <p:spPr>
          <a:xfrm>
            <a:off x="4110717" y="5714952"/>
            <a:ext cx="4235099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Neutralisation (acid + base)</a:t>
            </a:r>
          </a:p>
          <a:p>
            <a:pPr algn="ctr"/>
            <a:r>
              <a:rPr lang="en-GB" sz="2400" dirty="0"/>
              <a:t>H</a:t>
            </a:r>
            <a:r>
              <a:rPr lang="en-GB" sz="2400" baseline="30000" dirty="0"/>
              <a:t>+</a:t>
            </a:r>
            <a:r>
              <a:rPr lang="en-GB" sz="2400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 </a:t>
            </a:r>
            <a:r>
              <a:rPr lang="en-GB" sz="2400" dirty="0"/>
              <a:t>+ OH</a:t>
            </a:r>
            <a:r>
              <a:rPr lang="en-GB" sz="2400" baseline="30000" dirty="0"/>
              <a:t>-</a:t>
            </a:r>
            <a:r>
              <a:rPr lang="en-GB" sz="2400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H</a:t>
            </a:r>
            <a:r>
              <a:rPr lang="en-GB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(l)</a:t>
            </a:r>
            <a:endParaRPr lang="en-GB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9625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378228-976C-21EF-B77A-FFCF381510B3}"/>
              </a:ext>
            </a:extLst>
          </p:cNvPr>
          <p:cNvSpPr txBox="1"/>
          <p:nvPr/>
        </p:nvSpPr>
        <p:spPr>
          <a:xfrm>
            <a:off x="66031" y="3415629"/>
            <a:ext cx="285007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HCl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H</a:t>
            </a:r>
            <a:r>
              <a:rPr lang="en-GB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Cl</a:t>
            </a:r>
            <a:r>
              <a:rPr lang="en-GB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HCl particle dissociates to form a H</a:t>
            </a:r>
            <a:r>
              <a:rPr lang="en-GB" b="1" u="sng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BBEC7-9C86-E041-ACE2-1DB94608F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9"/>
          <a:stretch/>
        </p:blipFill>
        <p:spPr>
          <a:xfrm>
            <a:off x="1270293" y="1077709"/>
            <a:ext cx="2239745" cy="2269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4A2E82-DCE7-C1DF-9EA2-199A24A3C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07" b="-3428"/>
          <a:stretch/>
        </p:blipFill>
        <p:spPr>
          <a:xfrm>
            <a:off x="4314143" y="1107432"/>
            <a:ext cx="2239745" cy="2386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C4E5A9-6FFE-50E4-8D23-058927C06BE1}"/>
              </a:ext>
            </a:extLst>
          </p:cNvPr>
          <p:cNvSpPr txBox="1"/>
          <p:nvPr/>
        </p:nvSpPr>
        <p:spPr>
          <a:xfrm>
            <a:off x="279787" y="154379"/>
            <a:ext cx="263632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Strong acids </a:t>
            </a:r>
          </a:p>
          <a:p>
            <a:pPr algn="ctr"/>
            <a:r>
              <a:rPr lang="en-GB" b="1" dirty="0"/>
              <a:t>Fully</a:t>
            </a:r>
            <a:r>
              <a:rPr lang="en-GB" dirty="0"/>
              <a:t> dissociate </a:t>
            </a:r>
          </a:p>
          <a:p>
            <a:pPr algn="ctr"/>
            <a:r>
              <a:rPr lang="en-GB" dirty="0"/>
              <a:t>(completely ionises)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A8F1C97-C8E8-9F75-BFA8-ACF150727E9B}"/>
              </a:ext>
            </a:extLst>
          </p:cNvPr>
          <p:cNvSpPr/>
          <p:nvPr/>
        </p:nvSpPr>
        <p:spPr>
          <a:xfrm>
            <a:off x="66031" y="1486809"/>
            <a:ext cx="1330036" cy="1430976"/>
          </a:xfrm>
          <a:prstGeom prst="wedgeRectCallout">
            <a:avLst>
              <a:gd name="adj1" fmla="val 74893"/>
              <a:gd name="adj2" fmla="val 9190"/>
            </a:avLst>
          </a:prstGeom>
          <a:solidFill>
            <a:srgbClr val="FD8A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 HCl particles all have formed H</a:t>
            </a:r>
            <a:r>
              <a:rPr lang="en-GB" baseline="30000" dirty="0">
                <a:solidFill>
                  <a:schemeClr val="tx1"/>
                </a:solidFill>
              </a:rPr>
              <a:t>+</a:t>
            </a:r>
            <a:r>
              <a:rPr lang="en-GB" dirty="0">
                <a:solidFill>
                  <a:schemeClr val="tx1"/>
                </a:solidFill>
              </a:rPr>
              <a:t> and Cl</a:t>
            </a:r>
            <a:r>
              <a:rPr lang="en-GB" baseline="30000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tx1"/>
                </a:solidFill>
              </a:rPr>
              <a:t> 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2A87F-9FE1-F507-5E99-B3FD89359795}"/>
              </a:ext>
            </a:extLst>
          </p:cNvPr>
          <p:cNvSpPr txBox="1"/>
          <p:nvPr/>
        </p:nvSpPr>
        <p:spPr>
          <a:xfrm>
            <a:off x="3979659" y="154379"/>
            <a:ext cx="2636322" cy="923330"/>
          </a:xfrm>
          <a:prstGeom prst="rect">
            <a:avLst/>
          </a:prstGeom>
          <a:solidFill>
            <a:srgbClr val="FEBE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Weak acids </a:t>
            </a:r>
          </a:p>
          <a:p>
            <a:pPr algn="ctr"/>
            <a:r>
              <a:rPr lang="en-GB" b="1" u="sng" dirty="0"/>
              <a:t>Partially</a:t>
            </a:r>
            <a:r>
              <a:rPr lang="en-GB" dirty="0"/>
              <a:t> dissociate </a:t>
            </a:r>
          </a:p>
          <a:p>
            <a:pPr algn="ctr"/>
            <a:r>
              <a:rPr lang="en-GB" dirty="0"/>
              <a:t>(some ionises)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F8A747D-EC04-FE01-3DB1-71E27A3CD8C8}"/>
              </a:ext>
            </a:extLst>
          </p:cNvPr>
          <p:cNvSpPr/>
          <p:nvPr/>
        </p:nvSpPr>
        <p:spPr>
          <a:xfrm>
            <a:off x="3170508" y="1486809"/>
            <a:ext cx="1330036" cy="1430976"/>
          </a:xfrm>
          <a:prstGeom prst="wedgeRectCallout">
            <a:avLst>
              <a:gd name="adj1" fmla="val 74893"/>
              <a:gd name="adj2" fmla="val 9190"/>
            </a:avLst>
          </a:prstGeom>
          <a:solidFill>
            <a:srgbClr val="F3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Some particles exist and some 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85981-2F3A-2D73-38C6-12204F8275C0}"/>
              </a:ext>
            </a:extLst>
          </p:cNvPr>
          <p:cNvSpPr txBox="1"/>
          <p:nvPr/>
        </p:nvSpPr>
        <p:spPr>
          <a:xfrm>
            <a:off x="66031" y="3429000"/>
            <a:ext cx="285007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HCl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H</a:t>
            </a:r>
            <a:r>
              <a:rPr lang="en-GB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Cl</a:t>
            </a:r>
            <a:r>
              <a:rPr lang="en-GB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HCl particle dissociates to form a H</a:t>
            </a:r>
            <a:r>
              <a:rPr lang="en-GB" b="1" u="sng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773D-497D-AB30-88D6-6BBBB7F724DA}"/>
              </a:ext>
            </a:extLst>
          </p:cNvPr>
          <p:cNvSpPr txBox="1"/>
          <p:nvPr/>
        </p:nvSpPr>
        <p:spPr>
          <a:xfrm>
            <a:off x="3614773" y="3412095"/>
            <a:ext cx="2850078" cy="923330"/>
          </a:xfrm>
          <a:prstGeom prst="rect">
            <a:avLst/>
          </a:prstGeom>
          <a:solidFill>
            <a:srgbClr val="952B6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</a:t>
            </a:r>
            <a:r>
              <a:rPr lang="en-GB" baseline="-25000" dirty="0">
                <a:solidFill>
                  <a:schemeClr val="bg1"/>
                </a:solidFill>
              </a:rPr>
              <a:t>3</a:t>
            </a:r>
            <a:r>
              <a:rPr lang="en-GB" dirty="0">
                <a:solidFill>
                  <a:schemeClr val="bg1"/>
                </a:solidFill>
              </a:rPr>
              <a:t>COOH     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GB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CH</a:t>
            </a:r>
            <a:r>
              <a:rPr lang="en-GB" baseline="-2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</a:t>
            </a:r>
            <a:r>
              <a:rPr lang="en-GB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ionisation occurs</a:t>
            </a:r>
          </a:p>
          <a:p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Reaction is reversible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BD1593-7E9E-B9CA-5075-C581E2535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2" y="3613884"/>
            <a:ext cx="261938" cy="2052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F530B-E8D4-5AAE-4125-89CA90F315D2}"/>
              </a:ext>
            </a:extLst>
          </p:cNvPr>
          <p:cNvSpPr txBox="1"/>
          <p:nvPr/>
        </p:nvSpPr>
        <p:spPr>
          <a:xfrm>
            <a:off x="6962274" y="288758"/>
            <a:ext cx="2115695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Strength vs Concentration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Strength refers to how much ionisation occurs i.e. how many H</a:t>
            </a:r>
            <a:r>
              <a:rPr lang="en-GB" baseline="30000" dirty="0"/>
              <a:t>+</a:t>
            </a:r>
            <a:r>
              <a:rPr lang="en-GB" dirty="0"/>
              <a:t> ions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Concentration refers to how much acid there is in a certain volume of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7B38A-4B58-2F57-A782-0A3FDDBE10EB}"/>
              </a:ext>
            </a:extLst>
          </p:cNvPr>
          <p:cNvSpPr txBox="1"/>
          <p:nvPr/>
        </p:nvSpPr>
        <p:spPr>
          <a:xfrm>
            <a:off x="279787" y="4604084"/>
            <a:ext cx="8591497" cy="2031325"/>
          </a:xfrm>
          <a:prstGeom prst="rect">
            <a:avLst/>
          </a:prstGeom>
          <a:solidFill>
            <a:srgbClr val="BAFFFE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pH – A measure of the concentrations of H</a:t>
            </a:r>
            <a:r>
              <a:rPr lang="en-GB" baseline="30000" dirty="0"/>
              <a:t>+</a:t>
            </a:r>
            <a:r>
              <a:rPr lang="en-GB" dirty="0"/>
              <a:t>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every decrease in 1 of the pH scale, the concentration of H ions increase by a factor of 10 (becomes more acidic)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X is the difference in pH    e.g. if  the pH dropped from pH8 to 4, difference is -4</a:t>
            </a:r>
          </a:p>
          <a:p>
            <a:r>
              <a:rPr lang="en-GB" dirty="0"/>
              <a:t>* H</a:t>
            </a:r>
            <a:r>
              <a:rPr lang="en-GB" baseline="30000" dirty="0"/>
              <a:t>+</a:t>
            </a:r>
            <a:r>
              <a:rPr lang="en-GB" dirty="0"/>
              <a:t> ion concentration increased by 10</a:t>
            </a:r>
            <a:r>
              <a:rPr lang="en-GB" baseline="30000" dirty="0"/>
              <a:t>-(-4) </a:t>
            </a:r>
            <a:r>
              <a:rPr lang="en-GB" dirty="0"/>
              <a:t>= 10</a:t>
            </a:r>
            <a:r>
              <a:rPr lang="en-GB" baseline="30000" dirty="0"/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6B499-784A-0F8E-52C1-E287CB314844}"/>
              </a:ext>
            </a:extLst>
          </p:cNvPr>
          <p:cNvSpPr/>
          <p:nvPr/>
        </p:nvSpPr>
        <p:spPr>
          <a:xfrm>
            <a:off x="985669" y="5566561"/>
            <a:ext cx="7347285" cy="3680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Factor H+ ion concentration changes by =10</a:t>
            </a:r>
            <a:r>
              <a:rPr lang="en-GB" baseline="30000" dirty="0"/>
              <a:t>-x</a:t>
            </a:r>
            <a:r>
              <a:rPr lang="en-GB" dirty="0"/>
              <a:t>  (x is the difference in pH)</a:t>
            </a:r>
          </a:p>
        </p:txBody>
      </p:sp>
    </p:spTree>
    <p:extLst>
      <p:ext uri="{BB962C8B-B14F-4D97-AF65-F5344CB8AC3E}">
        <p14:creationId xmlns:p14="http://schemas.microsoft.com/office/powerpoint/2010/main" val="337153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2629F8-8F5B-67EC-E103-FB6C7908CF57}"/>
              </a:ext>
            </a:extLst>
          </p:cNvPr>
          <p:cNvSpPr/>
          <p:nvPr/>
        </p:nvSpPr>
        <p:spPr>
          <a:xfrm>
            <a:off x="714499" y="746229"/>
            <a:ext cx="1745673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Acid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822A90-3E48-7083-57BE-ECA9E582C140}"/>
              </a:ext>
            </a:extLst>
          </p:cNvPr>
          <p:cNvSpPr/>
          <p:nvPr/>
        </p:nvSpPr>
        <p:spPr>
          <a:xfrm>
            <a:off x="2790701" y="746228"/>
            <a:ext cx="1745673" cy="3693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FD81155-9A9B-9D84-B028-01E13D8CBD43}"/>
              </a:ext>
            </a:extLst>
          </p:cNvPr>
          <p:cNvSpPr/>
          <p:nvPr/>
        </p:nvSpPr>
        <p:spPr>
          <a:xfrm>
            <a:off x="4866903" y="746227"/>
            <a:ext cx="1745673" cy="3693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E0C535E-1CE6-AD0A-3C29-84C7AEE08D6E}"/>
              </a:ext>
            </a:extLst>
          </p:cNvPr>
          <p:cNvSpPr/>
          <p:nvPr/>
        </p:nvSpPr>
        <p:spPr>
          <a:xfrm>
            <a:off x="6943105" y="746226"/>
            <a:ext cx="1745673" cy="3693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Water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56A0C4-30DD-FD00-2F2A-1D927ED1910B}"/>
              </a:ext>
            </a:extLst>
          </p:cNvPr>
          <p:cNvSpPr txBox="1"/>
          <p:nvPr/>
        </p:nvSpPr>
        <p:spPr>
          <a:xfrm>
            <a:off x="2460172" y="746226"/>
            <a:ext cx="33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DC8D37-ACFE-465E-5253-21A30F2DFE04}"/>
              </a:ext>
            </a:extLst>
          </p:cNvPr>
          <p:cNvSpPr txBox="1"/>
          <p:nvPr/>
        </p:nvSpPr>
        <p:spPr>
          <a:xfrm>
            <a:off x="6612576" y="774467"/>
            <a:ext cx="2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64648DF-BA26-BFC3-5C72-753E6033349B}"/>
              </a:ext>
            </a:extLst>
          </p:cNvPr>
          <p:cNvSpPr/>
          <p:nvPr/>
        </p:nvSpPr>
        <p:spPr>
          <a:xfrm>
            <a:off x="4597172" y="864981"/>
            <a:ext cx="269731" cy="1883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897F1D-FF7A-07E8-D790-D65B31283FED}"/>
              </a:ext>
            </a:extLst>
          </p:cNvPr>
          <p:cNvSpPr txBox="1"/>
          <p:nvPr/>
        </p:nvSpPr>
        <p:spPr>
          <a:xfrm>
            <a:off x="3347816" y="123440"/>
            <a:ext cx="268382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Neutralisation Reactions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7E5BD-ABB9-793B-0141-8D44F9461C38}"/>
              </a:ext>
            </a:extLst>
          </p:cNvPr>
          <p:cNvSpPr txBox="1"/>
          <p:nvPr/>
        </p:nvSpPr>
        <p:spPr>
          <a:xfrm>
            <a:off x="4309199" y="1262553"/>
            <a:ext cx="44375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Naming Salts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Sulfuric acid </a:t>
            </a:r>
            <a:r>
              <a:rPr lang="en-GB" dirty="0"/>
              <a:t>forms a metal</a:t>
            </a:r>
            <a:r>
              <a:rPr lang="en-GB" b="1" u="sng" dirty="0">
                <a:solidFill>
                  <a:srgbClr val="FF0000"/>
                </a:solidFill>
              </a:rPr>
              <a:t> sulphate </a:t>
            </a:r>
            <a:r>
              <a:rPr lang="en-GB" dirty="0"/>
              <a:t>salt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0070C0"/>
                </a:solidFill>
              </a:rPr>
              <a:t>Hydrochloric</a:t>
            </a:r>
            <a:r>
              <a:rPr lang="en-GB" dirty="0"/>
              <a:t>  forms a metal </a:t>
            </a:r>
            <a:r>
              <a:rPr lang="en-GB" u="sng" dirty="0">
                <a:solidFill>
                  <a:srgbClr val="0070C0"/>
                </a:solidFill>
              </a:rPr>
              <a:t>chloride</a:t>
            </a:r>
            <a:r>
              <a:rPr lang="en-GB" dirty="0"/>
              <a:t> salt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Nitric acid </a:t>
            </a:r>
            <a:r>
              <a:rPr lang="en-GB" dirty="0"/>
              <a:t>forms a metal 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nitrate</a:t>
            </a:r>
            <a:r>
              <a:rPr lang="en-GB" dirty="0"/>
              <a:t> salt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57C02-6791-FAB5-3B55-41D081EAD83E}"/>
              </a:ext>
            </a:extLst>
          </p:cNvPr>
          <p:cNvSpPr txBox="1"/>
          <p:nvPr/>
        </p:nvSpPr>
        <p:spPr>
          <a:xfrm>
            <a:off x="413405" y="2234927"/>
            <a:ext cx="8367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Examples</a:t>
            </a:r>
          </a:p>
          <a:p>
            <a:pPr marL="457200" indent="-457200">
              <a:buAutoNum type="arabicPeriod"/>
            </a:pPr>
            <a:r>
              <a:rPr lang="en-GB" sz="2200" b="1" dirty="0"/>
              <a:t>Hydro</a:t>
            </a:r>
            <a:r>
              <a:rPr lang="en-GB" sz="2200" b="1" dirty="0">
                <a:solidFill>
                  <a:srgbClr val="FF0000"/>
                </a:solidFill>
              </a:rPr>
              <a:t>chloric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acid</a:t>
            </a:r>
            <a:r>
              <a:rPr lang="en-GB" sz="2200" b="1" dirty="0"/>
              <a:t> + </a:t>
            </a:r>
            <a:r>
              <a:rPr lang="en-GB" sz="2200" b="1" dirty="0">
                <a:solidFill>
                  <a:srgbClr val="00B0F0"/>
                </a:solidFill>
              </a:rPr>
              <a:t>sodium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hydroxide</a:t>
            </a:r>
            <a:r>
              <a:rPr lang="en-GB" sz="2200" b="1" dirty="0"/>
              <a:t>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GB" sz="2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Sodium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chloride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</a:t>
            </a:r>
          </a:p>
          <a:p>
            <a:pPr marL="457200" indent="-457200">
              <a:buFontTx/>
              <a:buAutoNum type="arabicPeriod"/>
            </a:pPr>
            <a:r>
              <a:rPr lang="en-GB" sz="2200" b="1" dirty="0">
                <a:solidFill>
                  <a:srgbClr val="FF0000"/>
                </a:solidFill>
              </a:rPr>
              <a:t>Sulphuric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acid</a:t>
            </a:r>
            <a:r>
              <a:rPr lang="en-GB" sz="2200" b="1" dirty="0"/>
              <a:t> + </a:t>
            </a:r>
            <a:r>
              <a:rPr lang="en-GB" sz="2200" b="1" dirty="0">
                <a:solidFill>
                  <a:srgbClr val="00B0F0"/>
                </a:solidFill>
              </a:rPr>
              <a:t>Lithium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oxide</a:t>
            </a:r>
            <a:r>
              <a:rPr lang="en-GB" sz="2200" b="1" dirty="0"/>
              <a:t>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GB" sz="2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Lithium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sulphate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</a:t>
            </a:r>
            <a:endParaRPr lang="en-GB" sz="2200" b="1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5C9C252-252A-B3F6-921D-BF1E02859B73}"/>
              </a:ext>
            </a:extLst>
          </p:cNvPr>
          <p:cNvSpPr/>
          <p:nvPr/>
        </p:nvSpPr>
        <p:spPr>
          <a:xfrm>
            <a:off x="1663154" y="1320047"/>
            <a:ext cx="2386940" cy="857387"/>
          </a:xfrm>
          <a:prstGeom prst="wedgeRectCallout">
            <a:avLst>
              <a:gd name="adj1" fmla="val 34391"/>
              <a:gd name="adj2" fmla="val -80161"/>
            </a:avLst>
          </a:prstGeom>
          <a:solidFill>
            <a:srgbClr val="DAB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Metal oxide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Metal hydroxide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32C90F-BCCF-3A72-259D-94B5B089362E}"/>
              </a:ext>
            </a:extLst>
          </p:cNvPr>
          <p:cNvSpPr/>
          <p:nvPr/>
        </p:nvSpPr>
        <p:spPr>
          <a:xfrm>
            <a:off x="321242" y="3737768"/>
            <a:ext cx="1269798" cy="307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280CD1-D3BF-F0B2-90C4-B08871B1C6AB}"/>
              </a:ext>
            </a:extLst>
          </p:cNvPr>
          <p:cNvSpPr/>
          <p:nvPr/>
        </p:nvSpPr>
        <p:spPr>
          <a:xfrm>
            <a:off x="1947735" y="3714953"/>
            <a:ext cx="1745673" cy="9148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Base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Metal carbonate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44C318-3A5F-9CF8-721A-9E34A9D893EC}"/>
              </a:ext>
            </a:extLst>
          </p:cNvPr>
          <p:cNvSpPr/>
          <p:nvPr/>
        </p:nvSpPr>
        <p:spPr>
          <a:xfrm>
            <a:off x="4023938" y="3714953"/>
            <a:ext cx="1331580" cy="3298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3A2A57-7F0B-EDB4-9526-34C1F16E0232}"/>
              </a:ext>
            </a:extLst>
          </p:cNvPr>
          <p:cNvSpPr/>
          <p:nvPr/>
        </p:nvSpPr>
        <p:spPr>
          <a:xfrm>
            <a:off x="5751971" y="3714574"/>
            <a:ext cx="1331580" cy="3693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0934E-4828-33C7-CEDC-36F0E39AC7D0}"/>
              </a:ext>
            </a:extLst>
          </p:cNvPr>
          <p:cNvSpPr txBox="1"/>
          <p:nvPr/>
        </p:nvSpPr>
        <p:spPr>
          <a:xfrm>
            <a:off x="1617206" y="3714952"/>
            <a:ext cx="33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6FB54-6D55-5763-9348-2338C50B84CA}"/>
              </a:ext>
            </a:extLst>
          </p:cNvPr>
          <p:cNvSpPr txBox="1"/>
          <p:nvPr/>
        </p:nvSpPr>
        <p:spPr>
          <a:xfrm>
            <a:off x="5421441" y="3742815"/>
            <a:ext cx="2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FB12E5B-1A4D-F5DD-9F48-00363CA21AAE}"/>
              </a:ext>
            </a:extLst>
          </p:cNvPr>
          <p:cNvSpPr/>
          <p:nvPr/>
        </p:nvSpPr>
        <p:spPr>
          <a:xfrm>
            <a:off x="3754206" y="3833707"/>
            <a:ext cx="269731" cy="1883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31B05-E306-FFF2-9B45-8891059E5482}"/>
              </a:ext>
            </a:extLst>
          </p:cNvPr>
          <p:cNvSpPr txBox="1"/>
          <p:nvPr/>
        </p:nvSpPr>
        <p:spPr>
          <a:xfrm>
            <a:off x="446492" y="4886202"/>
            <a:ext cx="8367534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/>
              <a:t>Examples</a:t>
            </a:r>
          </a:p>
          <a:p>
            <a:pPr marL="457200" indent="-457200">
              <a:buAutoNum type="arabicPeriod"/>
            </a:pPr>
            <a:r>
              <a:rPr lang="en-GB" sz="2200" b="1" dirty="0"/>
              <a:t>Hydro</a:t>
            </a:r>
            <a:r>
              <a:rPr lang="en-GB" sz="2200" b="1" dirty="0">
                <a:solidFill>
                  <a:srgbClr val="FF0000"/>
                </a:solidFill>
              </a:rPr>
              <a:t>chloric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acid</a:t>
            </a:r>
            <a:r>
              <a:rPr lang="en-GB" sz="2200" b="1" dirty="0"/>
              <a:t> + </a:t>
            </a:r>
            <a:r>
              <a:rPr lang="en-GB" sz="2200" b="1" dirty="0">
                <a:solidFill>
                  <a:srgbClr val="00B0F0"/>
                </a:solidFill>
              </a:rPr>
              <a:t>sodium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carbon</a:t>
            </a:r>
            <a:r>
              <a:rPr lang="en-GB" sz="2200" b="1" dirty="0">
                <a:solidFill>
                  <a:srgbClr val="00B050"/>
                </a:solidFill>
              </a:rPr>
              <a:t>ate</a:t>
            </a:r>
            <a:r>
              <a:rPr lang="en-GB" sz="2200" b="1" dirty="0"/>
              <a:t>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GB" sz="2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Sodium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chloride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 </a:t>
            </a:r>
          </a:p>
          <a:p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				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 dioxide</a:t>
            </a:r>
          </a:p>
          <a:p>
            <a:r>
              <a:rPr lang="en-GB" sz="2200" b="1" dirty="0">
                <a:solidFill>
                  <a:srgbClr val="FF0000"/>
                </a:solidFill>
              </a:rPr>
              <a:t>Sulphuric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00B050"/>
                </a:solidFill>
              </a:rPr>
              <a:t>acid</a:t>
            </a:r>
            <a:r>
              <a:rPr lang="en-GB" sz="2200" b="1" dirty="0"/>
              <a:t> + </a:t>
            </a:r>
            <a:r>
              <a:rPr lang="en-GB" sz="2200" b="1" dirty="0">
                <a:solidFill>
                  <a:srgbClr val="00B0F0"/>
                </a:solidFill>
              </a:rPr>
              <a:t>Lithium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</a:rPr>
              <a:t>carbon</a:t>
            </a:r>
            <a:r>
              <a:rPr lang="en-GB" sz="2200" b="1" dirty="0">
                <a:solidFill>
                  <a:srgbClr val="00B050"/>
                </a:solidFill>
              </a:rPr>
              <a:t>ate</a:t>
            </a:r>
            <a:r>
              <a:rPr lang="en-GB" sz="2200" b="1" dirty="0"/>
              <a:t>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GB" sz="2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Lithium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sulphate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														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carbon dioxide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D54F9B-0F91-8ACD-066F-7E720281FE28}"/>
              </a:ext>
            </a:extLst>
          </p:cNvPr>
          <p:cNvSpPr/>
          <p:nvPr/>
        </p:nvSpPr>
        <p:spPr>
          <a:xfrm>
            <a:off x="7392647" y="3714573"/>
            <a:ext cx="1353014" cy="7311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Carbon dioxide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95263-0099-26FC-3C2C-DAB2762461D1}"/>
              </a:ext>
            </a:extLst>
          </p:cNvPr>
          <p:cNvSpPr txBox="1"/>
          <p:nvPr/>
        </p:nvSpPr>
        <p:spPr>
          <a:xfrm>
            <a:off x="7062117" y="3742815"/>
            <a:ext cx="2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D1E7258-83ED-6A55-C63D-C0EB09E5BDDC}"/>
              </a:ext>
            </a:extLst>
          </p:cNvPr>
          <p:cNvSpPr/>
          <p:nvPr/>
        </p:nvSpPr>
        <p:spPr>
          <a:xfrm>
            <a:off x="4446774" y="4146449"/>
            <a:ext cx="2405033" cy="676005"/>
          </a:xfrm>
          <a:prstGeom prst="wedgeRectCallout">
            <a:avLst>
              <a:gd name="adj1" fmla="val 85635"/>
              <a:gd name="adj2" fmla="val -496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Extra product for </a:t>
            </a:r>
            <a:r>
              <a:rPr lang="en-GB" b="1" u="sng" dirty="0">
                <a:solidFill>
                  <a:srgbClr val="0070C0"/>
                </a:solidFill>
              </a:rPr>
              <a:t>metal carbonates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E9A8BA-5AA1-1B59-9570-6FBD5902B50D}"/>
              </a:ext>
            </a:extLst>
          </p:cNvPr>
          <p:cNvSpPr/>
          <p:nvPr/>
        </p:nvSpPr>
        <p:spPr>
          <a:xfrm>
            <a:off x="178130" y="605641"/>
            <a:ext cx="8841474" cy="2775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A7D81C-33AB-B833-7473-E62558295C5C}"/>
              </a:ext>
            </a:extLst>
          </p:cNvPr>
          <p:cNvSpPr/>
          <p:nvPr/>
        </p:nvSpPr>
        <p:spPr>
          <a:xfrm>
            <a:off x="189449" y="3519077"/>
            <a:ext cx="8841474" cy="3145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6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C91F2-03F6-8C71-754D-0AF92375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104"/>
            <a:ext cx="9144000" cy="2271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789FD-8D6B-2452-8191-34DF5A342528}"/>
              </a:ext>
            </a:extLst>
          </p:cNvPr>
          <p:cNvSpPr txBox="1"/>
          <p:nvPr/>
        </p:nvSpPr>
        <p:spPr>
          <a:xfrm>
            <a:off x="293759" y="64348"/>
            <a:ext cx="53691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RP Making a soluble salt from an insoluble base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A2E545F-3DBD-7E0F-CBB8-B3874F378A06}"/>
              </a:ext>
            </a:extLst>
          </p:cNvPr>
          <p:cNvSpPr/>
          <p:nvPr/>
        </p:nvSpPr>
        <p:spPr>
          <a:xfrm>
            <a:off x="293759" y="3521241"/>
            <a:ext cx="1326494" cy="1860885"/>
          </a:xfrm>
          <a:prstGeom prst="wedgeRectCallout">
            <a:avLst>
              <a:gd name="adj1" fmla="val -1726"/>
              <a:gd name="adj2" fmla="val -614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Warm acid will increase reaction rate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4AF2A2C-35E5-4EB1-DB1D-56593DAD806A}"/>
              </a:ext>
            </a:extLst>
          </p:cNvPr>
          <p:cNvSpPr/>
          <p:nvPr/>
        </p:nvSpPr>
        <p:spPr>
          <a:xfrm>
            <a:off x="1749840" y="3722474"/>
            <a:ext cx="2575277" cy="2839455"/>
          </a:xfrm>
          <a:prstGeom prst="wedgeRectCallout">
            <a:avLst>
              <a:gd name="adj1" fmla="val -18653"/>
              <a:gd name="adj2" fmla="val -5734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Insoluble base – </a:t>
            </a:r>
            <a:r>
              <a:rPr lang="en-GB" b="1" u="sng" dirty="0">
                <a:solidFill>
                  <a:schemeClr val="tx1"/>
                </a:solidFill>
              </a:rPr>
              <a:t>metal oxide </a:t>
            </a: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b="1" u="sng" dirty="0">
                <a:solidFill>
                  <a:schemeClr val="tx1"/>
                </a:solidFill>
              </a:rPr>
              <a:t>metal carbonate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(metal hydroxide cannot be used as soluble)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Exam Tip: Look at the salt name to determine the metal base and acid needed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5FC884A-E6EA-24F6-2527-5A57258E8818}"/>
              </a:ext>
            </a:extLst>
          </p:cNvPr>
          <p:cNvSpPr/>
          <p:nvPr/>
        </p:nvSpPr>
        <p:spPr>
          <a:xfrm>
            <a:off x="1277459" y="681786"/>
            <a:ext cx="2299541" cy="985884"/>
          </a:xfrm>
          <a:prstGeom prst="wedgeRectCallout">
            <a:avLst>
              <a:gd name="adj1" fmla="val 15622"/>
              <a:gd name="adj2" fmla="val 661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Excess base is used to ensure all the acid reacts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E32793C-86FA-7AE5-8EFE-A2170A3D3DB3}"/>
              </a:ext>
            </a:extLst>
          </p:cNvPr>
          <p:cNvSpPr/>
          <p:nvPr/>
        </p:nvSpPr>
        <p:spPr>
          <a:xfrm>
            <a:off x="6550700" y="496952"/>
            <a:ext cx="2299541" cy="985884"/>
          </a:xfrm>
          <a:prstGeom prst="wedgeRectCallout">
            <a:avLst>
              <a:gd name="adj1" fmla="val -49257"/>
              <a:gd name="adj2" fmla="val 8896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Heat slowly to gain large crystals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7556896-B65D-5868-B959-06C08E35D626}"/>
              </a:ext>
            </a:extLst>
          </p:cNvPr>
          <p:cNvSpPr/>
          <p:nvPr/>
        </p:nvSpPr>
        <p:spPr>
          <a:xfrm>
            <a:off x="3801720" y="528683"/>
            <a:ext cx="2299541" cy="985884"/>
          </a:xfrm>
          <a:prstGeom prst="wedgeRectCallout">
            <a:avLst>
              <a:gd name="adj1" fmla="val 5855"/>
              <a:gd name="adj2" fmla="val 7269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Filter to remove excess base, to obtain </a:t>
            </a:r>
            <a:r>
              <a:rPr lang="en-GB" b="1" u="sng" dirty="0">
                <a:solidFill>
                  <a:schemeClr val="tx1"/>
                </a:solidFill>
              </a:rPr>
              <a:t>salt 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05FAE-BE8E-53D2-C523-2B023048E9BC}"/>
              </a:ext>
            </a:extLst>
          </p:cNvPr>
          <p:cNvSpPr txBox="1"/>
          <p:nvPr/>
        </p:nvSpPr>
        <p:spPr>
          <a:xfrm>
            <a:off x="4684295" y="3721565"/>
            <a:ext cx="416594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How to identify the acid and base</a:t>
            </a:r>
          </a:p>
          <a:p>
            <a:r>
              <a:rPr lang="en-GB" dirty="0"/>
              <a:t>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Salt: copper sulphate – need copper oxide or copper carbonate + sulfuric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Salt: calcium chloride – need calcium oxide or calcium carbonate + hydrochloric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Salt: Zinc </a:t>
            </a:r>
            <a:r>
              <a:rPr lang="en-GB" dirty="0"/>
              <a:t>nitrate – need zinc oxide or zinc carbonate + nitric acid</a:t>
            </a:r>
          </a:p>
        </p:txBody>
      </p:sp>
    </p:spTree>
    <p:extLst>
      <p:ext uri="{BB962C8B-B14F-4D97-AF65-F5344CB8AC3E}">
        <p14:creationId xmlns:p14="http://schemas.microsoft.com/office/powerpoint/2010/main" val="212829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3D8F3-D106-47B8-E715-C68FF46B3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27"/>
          <a:stretch/>
        </p:blipFill>
        <p:spPr>
          <a:xfrm>
            <a:off x="100542" y="797431"/>
            <a:ext cx="1496293" cy="2813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1E1AAD-68C4-CEA8-DA14-986C81776C40}"/>
              </a:ext>
            </a:extLst>
          </p:cNvPr>
          <p:cNvSpPr/>
          <p:nvPr/>
        </p:nvSpPr>
        <p:spPr>
          <a:xfrm>
            <a:off x="611183" y="2656110"/>
            <a:ext cx="1175658" cy="954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E8784-7978-70F7-9C0E-A14ABC5DAC12}"/>
              </a:ext>
            </a:extLst>
          </p:cNvPr>
          <p:cNvSpPr/>
          <p:nvPr/>
        </p:nvSpPr>
        <p:spPr>
          <a:xfrm>
            <a:off x="611183" y="771877"/>
            <a:ext cx="1175658" cy="18842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AE05058-8403-3DDA-9AA8-6141CA78B9B3}"/>
              </a:ext>
            </a:extLst>
          </p:cNvPr>
          <p:cNvSpPr/>
          <p:nvPr/>
        </p:nvSpPr>
        <p:spPr>
          <a:xfrm>
            <a:off x="1911750" y="685245"/>
            <a:ext cx="2063601" cy="1797600"/>
          </a:xfrm>
          <a:prstGeom prst="wedgeRectCallout">
            <a:avLst>
              <a:gd name="adj1" fmla="val -66203"/>
              <a:gd name="adj2" fmla="val 9884"/>
            </a:avLst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React with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FF0000"/>
                </a:solidFill>
              </a:rPr>
              <a:t>Displace</a:t>
            </a:r>
            <a:r>
              <a:rPr lang="en-GB" dirty="0">
                <a:solidFill>
                  <a:schemeClr val="tx1"/>
                </a:solidFill>
              </a:rPr>
              <a:t> hydrogen from the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tx1"/>
                </a:solidFill>
              </a:rPr>
              <a:t>More reactive </a:t>
            </a:r>
            <a:r>
              <a:rPr lang="en-GB" dirty="0">
                <a:solidFill>
                  <a:schemeClr val="tx1"/>
                </a:solidFill>
              </a:rPr>
              <a:t>than hydrogen</a:t>
            </a:r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3422ECD-B23B-CE6E-A1F0-479E11C9DCFA}"/>
              </a:ext>
            </a:extLst>
          </p:cNvPr>
          <p:cNvSpPr/>
          <p:nvPr/>
        </p:nvSpPr>
        <p:spPr>
          <a:xfrm>
            <a:off x="1911749" y="2577848"/>
            <a:ext cx="2063601" cy="1128158"/>
          </a:xfrm>
          <a:prstGeom prst="wedgeRectCallout">
            <a:avLst>
              <a:gd name="adj1" fmla="val -66203"/>
              <a:gd name="adj2" fmla="val 9884"/>
            </a:avLst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Does not react with acids as less reactive than hydrogen</a:t>
            </a:r>
            <a:endParaRPr lang="en-GB" b="1" u="sng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44B93A-28FB-889B-3C66-371FA31F40D8}"/>
              </a:ext>
            </a:extLst>
          </p:cNvPr>
          <p:cNvSpPr/>
          <p:nvPr/>
        </p:nvSpPr>
        <p:spPr>
          <a:xfrm>
            <a:off x="1736484" y="3996708"/>
            <a:ext cx="943615" cy="3288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Acid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33A8EF-318C-5693-EC7B-3E7654A5E6F3}"/>
              </a:ext>
            </a:extLst>
          </p:cNvPr>
          <p:cNvSpPr/>
          <p:nvPr/>
        </p:nvSpPr>
        <p:spPr>
          <a:xfrm>
            <a:off x="332227" y="3991851"/>
            <a:ext cx="1165762" cy="37005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Metal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CBFF3B-7686-B5D6-956B-50279C09BFA0}"/>
              </a:ext>
            </a:extLst>
          </p:cNvPr>
          <p:cNvSpPr/>
          <p:nvPr/>
        </p:nvSpPr>
        <p:spPr>
          <a:xfrm>
            <a:off x="3016207" y="3991851"/>
            <a:ext cx="786575" cy="3617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45D5C4-CAA9-3C85-1E2B-4F95A1B0B819}"/>
              </a:ext>
            </a:extLst>
          </p:cNvPr>
          <p:cNvSpPr/>
          <p:nvPr/>
        </p:nvSpPr>
        <p:spPr>
          <a:xfrm>
            <a:off x="4060127" y="3983565"/>
            <a:ext cx="1165762" cy="370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BA1E1D-D795-9C5B-2C67-6788B9683126}"/>
              </a:ext>
            </a:extLst>
          </p:cNvPr>
          <p:cNvSpPr txBox="1"/>
          <p:nvPr/>
        </p:nvSpPr>
        <p:spPr>
          <a:xfrm>
            <a:off x="1499408" y="3992309"/>
            <a:ext cx="220728" cy="3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D33E-ACBD-FA18-5138-4977358E1F05}"/>
              </a:ext>
            </a:extLst>
          </p:cNvPr>
          <p:cNvSpPr txBox="1"/>
          <p:nvPr/>
        </p:nvSpPr>
        <p:spPr>
          <a:xfrm>
            <a:off x="3820674" y="3955501"/>
            <a:ext cx="151999" cy="3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0A841DF-9553-70BF-3C08-6D32084E950C}"/>
              </a:ext>
            </a:extLst>
          </p:cNvPr>
          <p:cNvSpPr/>
          <p:nvPr/>
        </p:nvSpPr>
        <p:spPr>
          <a:xfrm>
            <a:off x="2746872" y="4074257"/>
            <a:ext cx="180127" cy="1886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222AD-2C36-5360-0873-9419A12F2DF8}"/>
              </a:ext>
            </a:extLst>
          </p:cNvPr>
          <p:cNvSpPr txBox="1"/>
          <p:nvPr/>
        </p:nvSpPr>
        <p:spPr>
          <a:xfrm>
            <a:off x="227273" y="4647751"/>
            <a:ext cx="841796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Examples</a:t>
            </a:r>
          </a:p>
          <a:p>
            <a:r>
              <a:rPr lang="en-GB" b="1" dirty="0">
                <a:solidFill>
                  <a:srgbClr val="00B0F0"/>
                </a:solidFill>
              </a:rPr>
              <a:t>Sodium </a:t>
            </a:r>
            <a:r>
              <a:rPr lang="en-GB" b="1" dirty="0"/>
              <a:t>+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hydro</a:t>
            </a:r>
            <a:r>
              <a:rPr lang="en-GB" b="1" dirty="0">
                <a:solidFill>
                  <a:srgbClr val="FF0000"/>
                </a:solidFill>
              </a:rPr>
              <a:t>chloric</a:t>
            </a:r>
            <a:r>
              <a:rPr lang="en-GB" b="1" dirty="0"/>
              <a:t> acid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GB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Sodium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chloride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hydrogen</a:t>
            </a:r>
          </a:p>
          <a:p>
            <a:endParaRPr lang="en-GB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00B0F0"/>
                </a:solidFill>
              </a:rPr>
              <a:t>Iron </a:t>
            </a:r>
            <a:r>
              <a:rPr lang="en-GB" b="1" dirty="0"/>
              <a:t>+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sulfuric</a:t>
            </a:r>
            <a:r>
              <a:rPr lang="en-GB" b="1" dirty="0">
                <a:solidFill>
                  <a:srgbClr val="00B050"/>
                </a:solidFill>
              </a:rPr>
              <a:t> acid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Iron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sulfate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hydrogen</a:t>
            </a:r>
          </a:p>
          <a:p>
            <a:endParaRPr lang="en-GB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00B0F0"/>
                </a:solidFill>
              </a:rPr>
              <a:t>Tin </a:t>
            </a:r>
            <a:r>
              <a:rPr lang="en-GB" b="1" dirty="0"/>
              <a:t>+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nitric</a:t>
            </a:r>
            <a:r>
              <a:rPr lang="en-GB" b="1" dirty="0"/>
              <a:t> </a:t>
            </a:r>
            <a:r>
              <a:rPr lang="en-GB" b="1" dirty="0">
                <a:solidFill>
                  <a:srgbClr val="00B050"/>
                </a:solidFill>
              </a:rPr>
              <a:t>acid</a:t>
            </a:r>
            <a:r>
              <a:rPr lang="en-GB" b="1" dirty="0"/>
              <a:t>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GB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nitrate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hydrogen  </a:t>
            </a:r>
          </a:p>
          <a:p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				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69101F26-ADE1-3DAB-E45F-DBAEF516E2DD}"/>
              </a:ext>
            </a:extLst>
          </p:cNvPr>
          <p:cNvSpPr/>
          <p:nvPr/>
        </p:nvSpPr>
        <p:spPr>
          <a:xfrm>
            <a:off x="5357458" y="3827953"/>
            <a:ext cx="3623885" cy="911431"/>
          </a:xfrm>
          <a:prstGeom prst="wedgeRectCallout">
            <a:avLst>
              <a:gd name="adj1" fmla="val -56141"/>
              <a:gd name="adj2" fmla="val -2092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Displacement reaction – hydrogen released!!!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75567D1-84F1-EE38-766D-604BC3C1A440}"/>
              </a:ext>
            </a:extLst>
          </p:cNvPr>
          <p:cNvSpPr/>
          <p:nvPr/>
        </p:nvSpPr>
        <p:spPr>
          <a:xfrm>
            <a:off x="5559966" y="5365349"/>
            <a:ext cx="1611158" cy="911431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00"/>
                </a:solidFill>
              </a:rPr>
              <a:t>Remember a salt is formed!!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C3EB4D-E8B3-EEF5-8B5B-55916ECC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5597"/>
            <a:ext cx="4039417" cy="20084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2B74EF-3F20-5133-1C8F-D4C244DCFCB3}"/>
              </a:ext>
            </a:extLst>
          </p:cNvPr>
          <p:cNvSpPr txBox="1"/>
          <p:nvPr/>
        </p:nvSpPr>
        <p:spPr>
          <a:xfrm>
            <a:off x="4538182" y="90921"/>
            <a:ext cx="4073235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Reacting Metals with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reactive metal produces more bubbles of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Copper is less reactive than hydrogen so does not react with acid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7DED51-E600-D843-D069-2E3CBFEE2E97}"/>
              </a:ext>
            </a:extLst>
          </p:cNvPr>
          <p:cNvSpPr txBox="1"/>
          <p:nvPr/>
        </p:nvSpPr>
        <p:spPr>
          <a:xfrm>
            <a:off x="532583" y="178604"/>
            <a:ext cx="31144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Metal + Acid</a:t>
            </a:r>
          </a:p>
        </p:txBody>
      </p:sp>
    </p:spTree>
    <p:extLst>
      <p:ext uri="{BB962C8B-B14F-4D97-AF65-F5344CB8AC3E}">
        <p14:creationId xmlns:p14="http://schemas.microsoft.com/office/powerpoint/2010/main" val="95263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0CF78FDC-D564-BBF2-C007-6BE20FA3EB94}"/>
              </a:ext>
            </a:extLst>
          </p:cNvPr>
          <p:cNvSpPr txBox="1"/>
          <p:nvPr/>
        </p:nvSpPr>
        <p:spPr>
          <a:xfrm>
            <a:off x="4887413" y="2757191"/>
            <a:ext cx="2793151" cy="584775"/>
          </a:xfrm>
          <a:prstGeom prst="rect">
            <a:avLst/>
          </a:prstGeom>
          <a:solidFill>
            <a:srgbClr val="BA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Oxidation by loss of electrons</a:t>
            </a:r>
          </a:p>
          <a:p>
            <a:pPr algn="ctr"/>
            <a:r>
              <a:rPr lang="en-GB" sz="1600" dirty="0"/>
              <a:t>2O</a:t>
            </a:r>
            <a:r>
              <a:rPr lang="en-GB" sz="1600" baseline="30000" dirty="0"/>
              <a:t>2</a:t>
            </a:r>
            <a:r>
              <a:rPr lang="en-GB" sz="2400" baseline="30000" dirty="0"/>
              <a:t>-</a:t>
            </a:r>
            <a:r>
              <a:rPr lang="en-GB" sz="1600" baseline="30000" dirty="0"/>
              <a:t>  </a:t>
            </a:r>
            <a:r>
              <a:rPr lang="en-GB" sz="1600" dirty="0"/>
              <a:t> -4e-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2O</a:t>
            </a:r>
            <a:r>
              <a:rPr lang="en-GB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1600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3D8F3-D106-47B8-E715-C68FF46B3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564"/>
          <a:stretch/>
        </p:blipFill>
        <p:spPr>
          <a:xfrm>
            <a:off x="0" y="2062441"/>
            <a:ext cx="1671455" cy="30992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1E1AAD-68C4-CEA8-DA14-986C81776C40}"/>
              </a:ext>
            </a:extLst>
          </p:cNvPr>
          <p:cNvSpPr/>
          <p:nvPr/>
        </p:nvSpPr>
        <p:spPr>
          <a:xfrm>
            <a:off x="578925" y="4075131"/>
            <a:ext cx="1092530" cy="1086528"/>
          </a:xfrm>
          <a:prstGeom prst="rect">
            <a:avLst/>
          </a:prstGeom>
          <a:noFill/>
          <a:ln w="57150">
            <a:solidFill>
              <a:srgbClr val="E8E3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E8784-7978-70F7-9C0E-A14ABC5DAC12}"/>
              </a:ext>
            </a:extLst>
          </p:cNvPr>
          <p:cNvSpPr/>
          <p:nvPr/>
        </p:nvSpPr>
        <p:spPr>
          <a:xfrm>
            <a:off x="578926" y="3099370"/>
            <a:ext cx="1092529" cy="954893"/>
          </a:xfrm>
          <a:prstGeom prst="rect">
            <a:avLst/>
          </a:prstGeom>
          <a:noFill/>
          <a:ln w="57150">
            <a:solidFill>
              <a:srgbClr val="95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AE05058-8403-3DDA-9AA8-6141CA78B9B3}"/>
              </a:ext>
            </a:extLst>
          </p:cNvPr>
          <p:cNvSpPr/>
          <p:nvPr/>
        </p:nvSpPr>
        <p:spPr>
          <a:xfrm>
            <a:off x="1300578" y="5381841"/>
            <a:ext cx="4329874" cy="1225307"/>
          </a:xfrm>
          <a:prstGeom prst="wedgeRectCallout">
            <a:avLst>
              <a:gd name="adj1" fmla="val -45182"/>
              <a:gd name="adj2" fmla="val -77933"/>
            </a:avLst>
          </a:prstGeom>
          <a:solidFill>
            <a:srgbClr val="E8E3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Metals below hydrogen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chemeClr val="tx1"/>
                </a:solidFill>
              </a:rPr>
              <a:t>Very unreactive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b="1" u="sng" dirty="0">
                <a:solidFill>
                  <a:schemeClr val="tx1"/>
                </a:solidFill>
              </a:rPr>
              <a:t>found naturally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Gold and platinum least reactive and found naturally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B8DFC-8EF3-8FAC-20D7-8B83C5E49A4F}"/>
              </a:ext>
            </a:extLst>
          </p:cNvPr>
          <p:cNvSpPr/>
          <p:nvPr/>
        </p:nvSpPr>
        <p:spPr>
          <a:xfrm>
            <a:off x="578926" y="2041573"/>
            <a:ext cx="1092529" cy="10815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25805-3545-4C80-B578-1567CD33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1" y="458629"/>
            <a:ext cx="981902" cy="981902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1FE60B3-9ADB-2356-E702-21FA0F1E33D4}"/>
              </a:ext>
            </a:extLst>
          </p:cNvPr>
          <p:cNvSpPr/>
          <p:nvPr/>
        </p:nvSpPr>
        <p:spPr>
          <a:xfrm>
            <a:off x="1683656" y="475012"/>
            <a:ext cx="2321556" cy="879431"/>
          </a:xfrm>
          <a:prstGeom prst="wedgeRectCallout">
            <a:avLst>
              <a:gd name="adj1" fmla="val -75425"/>
              <a:gd name="adj2" fmla="val 1491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 </a:t>
            </a:r>
            <a:r>
              <a:rPr lang="en-GB" b="1" u="sng" dirty="0"/>
              <a:t>ore </a:t>
            </a:r>
            <a:r>
              <a:rPr lang="en-GB" dirty="0"/>
              <a:t>is a rock containing a </a:t>
            </a:r>
            <a:r>
              <a:rPr lang="en-GB" b="1" u="sng" dirty="0"/>
              <a:t>metal compound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835D72B-46B1-8FA3-D52F-C97C89DC3213}"/>
              </a:ext>
            </a:extLst>
          </p:cNvPr>
          <p:cNvSpPr/>
          <p:nvPr/>
        </p:nvSpPr>
        <p:spPr>
          <a:xfrm>
            <a:off x="4134558" y="37758"/>
            <a:ext cx="3323770" cy="1152237"/>
          </a:xfrm>
          <a:prstGeom prst="cloud">
            <a:avLst/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 method of extraction depends on its reactivity!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673CBC-CB84-E581-AE35-001EDCB18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397" y="5470215"/>
            <a:ext cx="1620734" cy="11369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D3840-3B4D-082F-130C-988990637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506" y="5470215"/>
            <a:ext cx="1122838" cy="840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53AB3-745A-0B77-A133-C060A2FE147C}"/>
              </a:ext>
            </a:extLst>
          </p:cNvPr>
          <p:cNvSpPr txBox="1"/>
          <p:nvPr/>
        </p:nvSpPr>
        <p:spPr>
          <a:xfrm>
            <a:off x="7293427" y="6390317"/>
            <a:ext cx="1720604" cy="369332"/>
          </a:xfrm>
          <a:prstGeom prst="rect">
            <a:avLst/>
          </a:prstGeom>
          <a:solidFill>
            <a:srgbClr val="E8E324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Panning for gold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67B927F-35AD-934F-BAB9-1DCB3986BBB0}"/>
              </a:ext>
            </a:extLst>
          </p:cNvPr>
          <p:cNvSpPr/>
          <p:nvPr/>
        </p:nvSpPr>
        <p:spPr>
          <a:xfrm>
            <a:off x="2039464" y="3543830"/>
            <a:ext cx="2519597" cy="1383999"/>
          </a:xfrm>
          <a:prstGeom prst="wedgeRectCallout">
            <a:avLst>
              <a:gd name="adj1" fmla="val -66452"/>
              <a:gd name="adj2" fmla="val -40958"/>
            </a:avLst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u="sng" dirty="0">
                <a:solidFill>
                  <a:schemeClr val="tx1"/>
                </a:solidFill>
              </a:rPr>
              <a:t>Displacement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Metals </a:t>
            </a:r>
            <a:r>
              <a:rPr lang="en-GB" sz="1600" b="1" u="sng" dirty="0">
                <a:solidFill>
                  <a:srgbClr val="FF0000"/>
                </a:solidFill>
              </a:rPr>
              <a:t>below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Weak bonds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Heat </a:t>
            </a:r>
            <a:r>
              <a:rPr lang="en-GB" sz="1600" dirty="0">
                <a:solidFill>
                  <a:schemeClr val="tx1"/>
                </a:solidFill>
              </a:rPr>
              <a:t>can break bonds and </a:t>
            </a:r>
            <a:r>
              <a:rPr lang="en-GB" sz="1600" b="1" u="sng" dirty="0">
                <a:solidFill>
                  <a:srgbClr val="FF0000"/>
                </a:solidFill>
              </a:rPr>
              <a:t>carbon can displace</a:t>
            </a:r>
            <a:r>
              <a:rPr lang="en-GB" sz="1600" dirty="0">
                <a:solidFill>
                  <a:schemeClr val="tx1"/>
                </a:solidFill>
              </a:rPr>
              <a:t> the metal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FFFA5-8DC0-A0B5-0ADB-7829B4009397}"/>
              </a:ext>
            </a:extLst>
          </p:cNvPr>
          <p:cNvSpPr txBox="1"/>
          <p:nvPr/>
        </p:nvSpPr>
        <p:spPr>
          <a:xfrm>
            <a:off x="4644882" y="4690925"/>
            <a:ext cx="4428067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Zinc oxide + carbon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Zinc + carbon dioxide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519E9A-0C56-19DE-5174-AEE71CF10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674" y="81638"/>
            <a:ext cx="1426357" cy="14263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70812-50D5-1A7B-F8A6-30B48D128396}"/>
              </a:ext>
            </a:extLst>
          </p:cNvPr>
          <p:cNvCxnSpPr>
            <a:cxnSpLocks/>
          </p:cNvCxnSpPr>
          <p:nvPr/>
        </p:nvCxnSpPr>
        <p:spPr>
          <a:xfrm flipV="1">
            <a:off x="4979248" y="4417687"/>
            <a:ext cx="0" cy="2582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1D3B55-BB2D-C066-67DB-6901F66BC3C4}"/>
              </a:ext>
            </a:extLst>
          </p:cNvPr>
          <p:cNvCxnSpPr>
            <a:cxnSpLocks/>
          </p:cNvCxnSpPr>
          <p:nvPr/>
        </p:nvCxnSpPr>
        <p:spPr>
          <a:xfrm>
            <a:off x="4990046" y="4417687"/>
            <a:ext cx="2035409" cy="5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13F8F1-C44E-CC02-1D4F-EB2778D116B5}"/>
              </a:ext>
            </a:extLst>
          </p:cNvPr>
          <p:cNvCxnSpPr>
            <a:cxnSpLocks/>
          </p:cNvCxnSpPr>
          <p:nvPr/>
        </p:nvCxnSpPr>
        <p:spPr>
          <a:xfrm>
            <a:off x="7025455" y="4419211"/>
            <a:ext cx="0" cy="2997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C6B104B-616D-E376-2C47-AA5574B31C3A}"/>
              </a:ext>
            </a:extLst>
          </p:cNvPr>
          <p:cNvSpPr txBox="1"/>
          <p:nvPr/>
        </p:nvSpPr>
        <p:spPr>
          <a:xfrm>
            <a:off x="4572001" y="3778030"/>
            <a:ext cx="2812912" cy="584775"/>
          </a:xfrm>
          <a:prstGeom prst="rect">
            <a:avLst/>
          </a:prstGeom>
          <a:solidFill>
            <a:srgbClr val="FFC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Reduction by gain of electrons</a:t>
            </a:r>
          </a:p>
          <a:p>
            <a:pPr algn="ctr"/>
            <a:r>
              <a:rPr lang="en-GB" sz="1600" dirty="0"/>
              <a:t>Zn</a:t>
            </a:r>
            <a:r>
              <a:rPr lang="en-GB" sz="1600" baseline="30000" dirty="0"/>
              <a:t>2+ </a:t>
            </a:r>
            <a:r>
              <a:rPr lang="en-GB" sz="1600" dirty="0"/>
              <a:t>+ 2e-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Zn</a:t>
            </a:r>
            <a:endParaRPr lang="en-GB" sz="1600" dirty="0"/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DE34B52A-CC39-ABB7-3FC4-AA25D083D69E}"/>
              </a:ext>
            </a:extLst>
          </p:cNvPr>
          <p:cNvSpPr/>
          <p:nvPr/>
        </p:nvSpPr>
        <p:spPr>
          <a:xfrm>
            <a:off x="2076651" y="1390132"/>
            <a:ext cx="2482410" cy="1838684"/>
          </a:xfrm>
          <a:prstGeom prst="wedgeRectCallout">
            <a:avLst>
              <a:gd name="adj1" fmla="val -64940"/>
              <a:gd name="adj2" fmla="val 11347"/>
            </a:avLst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u="sng" dirty="0">
                <a:solidFill>
                  <a:schemeClr val="tx1"/>
                </a:solidFill>
              </a:rPr>
              <a:t>Electrolysis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Metals </a:t>
            </a:r>
            <a:r>
              <a:rPr lang="en-GB" sz="1600" b="1" u="sng" dirty="0">
                <a:solidFill>
                  <a:srgbClr val="FF0000"/>
                </a:solidFill>
              </a:rPr>
              <a:t>above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u="sng" dirty="0">
                <a:solidFill>
                  <a:srgbClr val="FF0000"/>
                </a:solidFill>
              </a:rPr>
              <a:t>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End in </a:t>
            </a:r>
            <a:r>
              <a:rPr lang="en-GB" sz="1600" b="1" dirty="0">
                <a:solidFill>
                  <a:srgbClr val="FF0000"/>
                </a:solidFill>
              </a:rPr>
              <a:t>–</a:t>
            </a:r>
            <a:r>
              <a:rPr lang="en-GB" sz="1600" b="1" dirty="0" err="1">
                <a:solidFill>
                  <a:srgbClr val="FF0000"/>
                </a:solidFill>
              </a:rPr>
              <a:t>ium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(cannot be displaced by carbon!!!)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Very strong bonds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FF0000"/>
                </a:solidFill>
              </a:rPr>
              <a:t>Electricity </a:t>
            </a:r>
            <a:r>
              <a:rPr lang="en-GB" sz="1600" dirty="0">
                <a:solidFill>
                  <a:schemeClr val="tx1"/>
                </a:solidFill>
              </a:rPr>
              <a:t>break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Very </a:t>
            </a:r>
            <a:r>
              <a:rPr lang="en-GB" sz="1600" b="1" u="sng" dirty="0">
                <a:solidFill>
                  <a:srgbClr val="FF0000"/>
                </a:solidFill>
              </a:rPr>
              <a:t>expensive</a:t>
            </a:r>
            <a:r>
              <a:rPr lang="en-GB" sz="1600" dirty="0">
                <a:solidFill>
                  <a:schemeClr val="tx1"/>
                </a:solidFill>
              </a:rPr>
              <a:t>!!!!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7FA30933-EB64-BCA1-C0AD-AD1A6E4B2850}"/>
              </a:ext>
            </a:extLst>
          </p:cNvPr>
          <p:cNvSpPr/>
          <p:nvPr/>
        </p:nvSpPr>
        <p:spPr>
          <a:xfrm>
            <a:off x="7293428" y="3800102"/>
            <a:ext cx="1903628" cy="95489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Displacement heat and carbon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C07F55-430E-087A-7F53-CA80A2DDE1B3}"/>
              </a:ext>
            </a:extLst>
          </p:cNvPr>
          <p:cNvSpPr txBox="1"/>
          <p:nvPr/>
        </p:nvSpPr>
        <p:spPr>
          <a:xfrm>
            <a:off x="4585379" y="2226246"/>
            <a:ext cx="332376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sodium oxide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sodium + oxygen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ABC5B1-210B-8AC8-C2D6-2C76280A64C9}"/>
              </a:ext>
            </a:extLst>
          </p:cNvPr>
          <p:cNvCxnSpPr>
            <a:cxnSpLocks/>
          </p:cNvCxnSpPr>
          <p:nvPr/>
        </p:nvCxnSpPr>
        <p:spPr>
          <a:xfrm flipV="1">
            <a:off x="4919744" y="1953009"/>
            <a:ext cx="0" cy="2582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13D8FD-5358-7FF6-BC72-4B548CAC439E}"/>
              </a:ext>
            </a:extLst>
          </p:cNvPr>
          <p:cNvCxnSpPr>
            <a:cxnSpLocks/>
          </p:cNvCxnSpPr>
          <p:nvPr/>
        </p:nvCxnSpPr>
        <p:spPr>
          <a:xfrm>
            <a:off x="4930542" y="1953009"/>
            <a:ext cx="17179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57A7F8-1347-3D25-9FF7-D8D628C58270}"/>
              </a:ext>
            </a:extLst>
          </p:cNvPr>
          <p:cNvCxnSpPr>
            <a:cxnSpLocks/>
          </p:cNvCxnSpPr>
          <p:nvPr/>
        </p:nvCxnSpPr>
        <p:spPr>
          <a:xfrm>
            <a:off x="6648451" y="1953009"/>
            <a:ext cx="0" cy="2997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3B9341-1248-E00A-61BB-BA1C8741142D}"/>
              </a:ext>
            </a:extLst>
          </p:cNvPr>
          <p:cNvSpPr txBox="1"/>
          <p:nvPr/>
        </p:nvSpPr>
        <p:spPr>
          <a:xfrm>
            <a:off x="4576997" y="1287218"/>
            <a:ext cx="2787034" cy="584775"/>
          </a:xfrm>
          <a:prstGeom prst="rect">
            <a:avLst/>
          </a:prstGeom>
          <a:solidFill>
            <a:srgbClr val="FFC0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Reduction by gain of electrons</a:t>
            </a:r>
          </a:p>
          <a:p>
            <a:pPr algn="ctr"/>
            <a:r>
              <a:rPr lang="en-GB" sz="1600" dirty="0"/>
              <a:t>Na</a:t>
            </a:r>
            <a:r>
              <a:rPr lang="en-GB" sz="1600" baseline="30000" dirty="0"/>
              <a:t>+ </a:t>
            </a:r>
            <a:r>
              <a:rPr lang="en-GB" sz="1600" dirty="0"/>
              <a:t>+ e-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Na</a:t>
            </a:r>
            <a:endParaRPr lang="en-GB" sz="1600" dirty="0"/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BF4290F7-8B84-EB68-FFB9-0859AD2DBD5B}"/>
              </a:ext>
            </a:extLst>
          </p:cNvPr>
          <p:cNvSpPr/>
          <p:nvPr/>
        </p:nvSpPr>
        <p:spPr>
          <a:xfrm>
            <a:off x="7480759" y="1725954"/>
            <a:ext cx="1556326" cy="646332"/>
          </a:xfrm>
          <a:prstGeom prst="cloud">
            <a:avLst/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electrolysis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F99A54-3761-1D19-6BF2-C4C84C1FB0E6}"/>
              </a:ext>
            </a:extLst>
          </p:cNvPr>
          <p:cNvCxnSpPr>
            <a:cxnSpLocks/>
          </p:cNvCxnSpPr>
          <p:nvPr/>
        </p:nvCxnSpPr>
        <p:spPr>
          <a:xfrm flipV="1">
            <a:off x="5588989" y="2595579"/>
            <a:ext cx="0" cy="25821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AC8F71-716C-9F2E-C8FB-45D2AC909EA2}"/>
              </a:ext>
            </a:extLst>
          </p:cNvPr>
          <p:cNvCxnSpPr>
            <a:cxnSpLocks/>
          </p:cNvCxnSpPr>
          <p:nvPr/>
        </p:nvCxnSpPr>
        <p:spPr>
          <a:xfrm>
            <a:off x="5595435" y="2835573"/>
            <a:ext cx="17179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D2D0F87-5641-7F4A-C8D7-786A6487D6EE}"/>
              </a:ext>
            </a:extLst>
          </p:cNvPr>
          <p:cNvCxnSpPr>
            <a:cxnSpLocks/>
          </p:cNvCxnSpPr>
          <p:nvPr/>
        </p:nvCxnSpPr>
        <p:spPr>
          <a:xfrm flipV="1">
            <a:off x="7313344" y="2535782"/>
            <a:ext cx="0" cy="29979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AD1936-6B67-499C-FA0E-7CB78D87D066}"/>
              </a:ext>
            </a:extLst>
          </p:cNvPr>
          <p:cNvSpPr txBox="1"/>
          <p:nvPr/>
        </p:nvSpPr>
        <p:spPr>
          <a:xfrm>
            <a:off x="270121" y="76106"/>
            <a:ext cx="311445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Extraction of Metals</a:t>
            </a:r>
          </a:p>
        </p:txBody>
      </p:sp>
    </p:spTree>
    <p:extLst>
      <p:ext uri="{BB962C8B-B14F-4D97-AF65-F5344CB8AC3E}">
        <p14:creationId xmlns:p14="http://schemas.microsoft.com/office/powerpoint/2010/main" val="332161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877C0-AFD5-CA14-400A-4A59A6F1A565}"/>
              </a:ext>
            </a:extLst>
          </p:cNvPr>
          <p:cNvSpPr txBox="1"/>
          <p:nvPr/>
        </p:nvSpPr>
        <p:spPr>
          <a:xfrm>
            <a:off x="270122" y="76106"/>
            <a:ext cx="2574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Electrolysis - Molten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0DC59-6357-40A7-88E6-935A47942781}"/>
              </a:ext>
            </a:extLst>
          </p:cNvPr>
          <p:cNvSpPr txBox="1"/>
          <p:nvPr/>
        </p:nvSpPr>
        <p:spPr>
          <a:xfrm>
            <a:off x="181112" y="558140"/>
            <a:ext cx="29423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Breaking</a:t>
            </a:r>
            <a:r>
              <a:rPr lang="en-GB" dirty="0"/>
              <a:t> down of an </a:t>
            </a:r>
            <a:r>
              <a:rPr lang="en-GB" b="1" u="sng" dirty="0">
                <a:solidFill>
                  <a:srgbClr val="FF0000"/>
                </a:solidFill>
              </a:rPr>
              <a:t>ionic </a:t>
            </a:r>
            <a:r>
              <a:rPr lang="en-GB" dirty="0"/>
              <a:t>compound using </a:t>
            </a:r>
            <a:r>
              <a:rPr lang="en-GB" b="1" u="sng" dirty="0">
                <a:solidFill>
                  <a:srgbClr val="FF0000"/>
                </a:solidFill>
              </a:rPr>
              <a:t>electricity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0AC0395-8BE3-C217-67A2-A93CA8062452}"/>
              </a:ext>
            </a:extLst>
          </p:cNvPr>
          <p:cNvSpPr/>
          <p:nvPr/>
        </p:nvSpPr>
        <p:spPr>
          <a:xfrm>
            <a:off x="136127" y="1317173"/>
            <a:ext cx="2708098" cy="1101824"/>
          </a:xfrm>
          <a:prstGeom prst="wedgeRectCallout">
            <a:avLst>
              <a:gd name="adj1" fmla="val 30117"/>
              <a:gd name="adj2" fmla="val -61249"/>
            </a:avLst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Ions </a:t>
            </a:r>
            <a:r>
              <a:rPr lang="en-GB" b="1" u="sng" dirty="0">
                <a:solidFill>
                  <a:schemeClr val="tx1"/>
                </a:solidFill>
              </a:rPr>
              <a:t>must</a:t>
            </a:r>
            <a:r>
              <a:rPr lang="en-GB" dirty="0">
                <a:solidFill>
                  <a:schemeClr val="tx1"/>
                </a:solidFill>
              </a:rPr>
              <a:t> move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Ionic compound has to be </a:t>
            </a:r>
            <a:r>
              <a:rPr lang="en-GB" b="1" u="sng" dirty="0">
                <a:solidFill>
                  <a:srgbClr val="FF0000"/>
                </a:solidFill>
              </a:rPr>
              <a:t>molten or aqueous </a:t>
            </a: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electrolyte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5C37E-7EB1-6883-98DB-425EBEE9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10" y="76106"/>
            <a:ext cx="3366579" cy="2071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473515-F4A6-585C-CE9E-C6B82CF1604C}"/>
              </a:ext>
            </a:extLst>
          </p:cNvPr>
          <p:cNvSpPr/>
          <p:nvPr/>
        </p:nvSpPr>
        <p:spPr>
          <a:xfrm>
            <a:off x="5616021" y="373474"/>
            <a:ext cx="645033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37FA6-C179-186B-2320-4CE973B67E16}"/>
              </a:ext>
            </a:extLst>
          </p:cNvPr>
          <p:cNvSpPr/>
          <p:nvPr/>
        </p:nvSpPr>
        <p:spPr>
          <a:xfrm>
            <a:off x="2845431" y="255433"/>
            <a:ext cx="645033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D80BE-5B50-82D8-9D17-5A8478D16FA9}"/>
              </a:ext>
            </a:extLst>
          </p:cNvPr>
          <p:cNvSpPr txBox="1"/>
          <p:nvPr/>
        </p:nvSpPr>
        <p:spPr>
          <a:xfrm>
            <a:off x="5876046" y="73392"/>
            <a:ext cx="3131826" cy="2262158"/>
          </a:xfrm>
          <a:prstGeom prst="rect">
            <a:avLst/>
          </a:prstGeom>
          <a:solidFill>
            <a:srgbClr val="FEBEF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Molten contains just the </a:t>
            </a:r>
            <a:r>
              <a:rPr lang="en-GB" b="1" u="sng" dirty="0">
                <a:solidFill>
                  <a:srgbClr val="FF0000"/>
                </a:solidFill>
              </a:rPr>
              <a:t>2 ions</a:t>
            </a:r>
          </a:p>
          <a:p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Na</a:t>
            </a:r>
            <a:r>
              <a:rPr lang="en-GB" b="1" baseline="30000" dirty="0">
                <a:solidFill>
                  <a:srgbClr val="FF0000"/>
                </a:solidFill>
              </a:rPr>
              <a:t>+</a:t>
            </a:r>
            <a:r>
              <a:rPr lang="en-GB" dirty="0"/>
              <a:t> - attracted to </a:t>
            </a:r>
            <a:r>
              <a:rPr lang="en-GB" b="1" dirty="0">
                <a:solidFill>
                  <a:srgbClr val="FF0000"/>
                </a:solidFill>
              </a:rPr>
              <a:t>negative</a:t>
            </a:r>
            <a:r>
              <a:rPr lang="en-GB" dirty="0"/>
              <a:t> electrode (anode) – </a:t>
            </a:r>
            <a:r>
              <a:rPr lang="en-GB" b="1" dirty="0">
                <a:solidFill>
                  <a:srgbClr val="FF0000"/>
                </a:solidFill>
              </a:rPr>
              <a:t>silver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Cl</a:t>
            </a:r>
            <a:r>
              <a:rPr lang="en-GB" b="1" baseline="30000" dirty="0">
                <a:solidFill>
                  <a:srgbClr val="FF0000"/>
                </a:solidFill>
              </a:rPr>
              <a:t>-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attracted to </a:t>
            </a:r>
            <a:r>
              <a:rPr lang="en-GB" b="1" dirty="0">
                <a:solidFill>
                  <a:srgbClr val="FF0000"/>
                </a:solidFill>
              </a:rPr>
              <a:t>positive</a:t>
            </a:r>
            <a:r>
              <a:rPr lang="en-GB" dirty="0"/>
              <a:t> electrode (cathode) – </a:t>
            </a:r>
            <a:r>
              <a:rPr lang="en-GB" b="1" dirty="0">
                <a:solidFill>
                  <a:srgbClr val="FF0000"/>
                </a:solidFill>
              </a:rPr>
              <a:t>bubbles </a:t>
            </a:r>
            <a:r>
              <a:rPr lang="en-GB" dirty="0"/>
              <a:t>seen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46B43-3AFC-299E-9D9D-2221278DBFAF}"/>
              </a:ext>
            </a:extLst>
          </p:cNvPr>
          <p:cNvSpPr txBox="1"/>
          <p:nvPr/>
        </p:nvSpPr>
        <p:spPr>
          <a:xfrm>
            <a:off x="4046451" y="2338264"/>
            <a:ext cx="466019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Ion half equation</a:t>
            </a:r>
          </a:p>
          <a:p>
            <a:r>
              <a:rPr lang="en-GB" dirty="0"/>
              <a:t>Na</a:t>
            </a:r>
            <a:r>
              <a:rPr lang="en-GB" b="1" baseline="30000" dirty="0">
                <a:solidFill>
                  <a:srgbClr val="FF0000"/>
                </a:solidFill>
              </a:rPr>
              <a:t>+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/>
              <a:t>1e-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Na   (reduction – gain an electron)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2Cl</a:t>
            </a:r>
            <a:r>
              <a:rPr lang="en-GB" sz="2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2e- →  Cl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(oxidation – loses electrons)</a:t>
            </a:r>
            <a:endParaRPr lang="en-GB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E49A90D-CCEC-0A28-B798-0CB7072F956D}"/>
              </a:ext>
            </a:extLst>
          </p:cNvPr>
          <p:cNvSpPr/>
          <p:nvPr/>
        </p:nvSpPr>
        <p:spPr>
          <a:xfrm>
            <a:off x="1381894" y="2641703"/>
            <a:ext cx="2440881" cy="1101825"/>
          </a:xfrm>
          <a:prstGeom prst="wedgeRectCallout">
            <a:avLst>
              <a:gd name="adj1" fmla="val 61674"/>
              <a:gd name="adj2" fmla="val -20386"/>
            </a:avLst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Chlorine is </a:t>
            </a:r>
            <a:r>
              <a:rPr lang="en-GB" b="1" u="sng" dirty="0">
                <a:solidFill>
                  <a:srgbClr val="FF0000"/>
                </a:solidFill>
              </a:rPr>
              <a:t>diatomic</a:t>
            </a:r>
            <a:r>
              <a:rPr lang="en-GB" dirty="0">
                <a:solidFill>
                  <a:schemeClr val="tx1"/>
                </a:solidFill>
              </a:rPr>
              <a:t>! This needs to be shown in the ion half equation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F431CC-32DA-ABD8-2669-5AF83982A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9" y="4203472"/>
            <a:ext cx="3594785" cy="23990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86D6E5-83A3-426F-6EAA-FAACF4EEF728}"/>
              </a:ext>
            </a:extLst>
          </p:cNvPr>
          <p:cNvSpPr txBox="1"/>
          <p:nvPr/>
        </p:nvSpPr>
        <p:spPr>
          <a:xfrm>
            <a:off x="3885675" y="3428999"/>
            <a:ext cx="51726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Aluminium is extracted from aluminium 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Cryolite is used to reduce the melting point (less energy)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</a:t>
            </a:r>
            <a:r>
              <a:rPr lang="en-GB" b="1" baseline="30000" dirty="0">
                <a:solidFill>
                  <a:srgbClr val="0070C0"/>
                </a:solidFill>
              </a:rPr>
              <a:t>3</a:t>
            </a:r>
            <a:r>
              <a:rPr lang="en-GB" b="1" baseline="30000" dirty="0">
                <a:solidFill>
                  <a:srgbClr val="FF0000"/>
                </a:solidFill>
              </a:rPr>
              <a:t>+</a:t>
            </a:r>
            <a:r>
              <a:rPr lang="en-GB" dirty="0"/>
              <a:t> +</a:t>
            </a:r>
            <a:r>
              <a:rPr lang="en-GB" dirty="0">
                <a:solidFill>
                  <a:srgbClr val="0070C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e-</a:t>
            </a:r>
            <a:r>
              <a:rPr lang="en-GB" dirty="0"/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Al 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GB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3+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moves to 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negative electrode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becomes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(gains electrons)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2O</a:t>
            </a:r>
            <a:r>
              <a:rPr lang="en-GB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→ 4O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moves to 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electrode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becomes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oxidised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(loses electrons)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oxygen reacts with the graphite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electrode forming carbon dioxide – needs to be replaced</a:t>
            </a:r>
            <a:endParaRPr lang="en-GB" dirty="0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7BD3637-9654-76B0-F3F8-4F54CDAB4FCE}"/>
              </a:ext>
            </a:extLst>
          </p:cNvPr>
          <p:cNvSpPr/>
          <p:nvPr/>
        </p:nvSpPr>
        <p:spPr>
          <a:xfrm>
            <a:off x="6057907" y="5281825"/>
            <a:ext cx="2768104" cy="394581"/>
          </a:xfrm>
          <a:prstGeom prst="wedgeRectCallout">
            <a:avLst>
              <a:gd name="adj1" fmla="val -56869"/>
              <a:gd name="adj2" fmla="val 35414"/>
            </a:avLst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Oxygen is diatomic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E89535-A21A-46B0-48F9-4340E16F811E}"/>
              </a:ext>
            </a:extLst>
          </p:cNvPr>
          <p:cNvSpPr/>
          <p:nvPr/>
        </p:nvSpPr>
        <p:spPr>
          <a:xfrm>
            <a:off x="567732" y="2512372"/>
            <a:ext cx="562602" cy="1691100"/>
          </a:xfrm>
          <a:prstGeom prst="rect">
            <a:avLst/>
          </a:prstGeom>
          <a:solidFill>
            <a:srgbClr val="952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  <a:p>
            <a:pPr algn="ctr"/>
            <a:r>
              <a:rPr lang="en-GB" dirty="0"/>
              <a:t>I</a:t>
            </a:r>
          </a:p>
          <a:p>
            <a:pPr algn="ctr"/>
            <a:r>
              <a:rPr lang="en-GB" dirty="0"/>
              <a:t>Cl</a:t>
            </a:r>
          </a:p>
          <a:p>
            <a:pPr algn="ctr"/>
            <a:r>
              <a:rPr lang="en-GB" dirty="0"/>
              <a:t>Br</a:t>
            </a:r>
          </a:p>
          <a:p>
            <a:pPr algn="ctr"/>
            <a:r>
              <a:rPr lang="en-GB" dirty="0"/>
              <a:t>O</a:t>
            </a:r>
          </a:p>
          <a:p>
            <a:pPr algn="ctr"/>
            <a:r>
              <a:rPr lang="en-GB" dirty="0"/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55676-88F4-801D-60E7-2EF0BC3B8362}"/>
              </a:ext>
            </a:extLst>
          </p:cNvPr>
          <p:cNvSpPr/>
          <p:nvPr/>
        </p:nvSpPr>
        <p:spPr>
          <a:xfrm rot="16200000">
            <a:off x="-374963" y="3175622"/>
            <a:ext cx="1691100" cy="364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Diatomic</a:t>
            </a:r>
          </a:p>
        </p:txBody>
      </p:sp>
    </p:spTree>
    <p:extLst>
      <p:ext uri="{BB962C8B-B14F-4D97-AF65-F5344CB8AC3E}">
        <p14:creationId xmlns:p14="http://schemas.microsoft.com/office/powerpoint/2010/main" val="181605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877C0-AFD5-CA14-400A-4A59A6F1A565}"/>
              </a:ext>
            </a:extLst>
          </p:cNvPr>
          <p:cNvSpPr txBox="1"/>
          <p:nvPr/>
        </p:nvSpPr>
        <p:spPr>
          <a:xfrm>
            <a:off x="270122" y="76106"/>
            <a:ext cx="2574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Electrolysis - Aqueous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73515-F4A6-585C-CE9E-C6B82CF1604C}"/>
              </a:ext>
            </a:extLst>
          </p:cNvPr>
          <p:cNvSpPr/>
          <p:nvPr/>
        </p:nvSpPr>
        <p:spPr>
          <a:xfrm>
            <a:off x="5628337" y="609024"/>
            <a:ext cx="645033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37FA6-C179-186B-2320-4CE973B67E16}"/>
              </a:ext>
            </a:extLst>
          </p:cNvPr>
          <p:cNvSpPr/>
          <p:nvPr/>
        </p:nvSpPr>
        <p:spPr>
          <a:xfrm>
            <a:off x="2845431" y="255433"/>
            <a:ext cx="645033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56762-0883-952C-5D92-9EF610497A86}"/>
              </a:ext>
            </a:extLst>
          </p:cNvPr>
          <p:cNvSpPr txBox="1"/>
          <p:nvPr/>
        </p:nvSpPr>
        <p:spPr>
          <a:xfrm>
            <a:off x="3875845" y="94032"/>
            <a:ext cx="3480352" cy="369332"/>
          </a:xfrm>
          <a:prstGeom prst="rect">
            <a:avLst/>
          </a:prstGeom>
          <a:solidFill>
            <a:srgbClr val="FFE3DD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Water dissociates   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H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OH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B26E75-511B-4375-E90B-375763AB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" r="8313" b="14428"/>
          <a:stretch/>
        </p:blipFill>
        <p:spPr>
          <a:xfrm>
            <a:off x="42083" y="396884"/>
            <a:ext cx="4952010" cy="33046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04AA5-3052-734E-1415-8C102AF1C02D}"/>
              </a:ext>
            </a:extLst>
          </p:cNvPr>
          <p:cNvSpPr txBox="1"/>
          <p:nvPr/>
        </p:nvSpPr>
        <p:spPr>
          <a:xfrm>
            <a:off x="5628337" y="587943"/>
            <a:ext cx="3147528" cy="2031325"/>
          </a:xfrm>
          <a:prstGeom prst="rect">
            <a:avLst/>
          </a:prstGeom>
          <a:solidFill>
            <a:srgbClr val="FEBEF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Sodium chloride (</a:t>
            </a:r>
            <a:r>
              <a:rPr lang="en-GB" dirty="0" err="1"/>
              <a:t>aq</a:t>
            </a:r>
            <a:r>
              <a:rPr lang="en-GB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Na</a:t>
            </a:r>
            <a:r>
              <a:rPr lang="en-GB" baseline="30000" dirty="0"/>
              <a:t>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Cl</a:t>
            </a:r>
            <a:r>
              <a:rPr lang="en-GB" baseline="30000" dirty="0"/>
              <a:t>-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</a:t>
            </a:r>
            <a:r>
              <a:rPr lang="en-GB" baseline="30000" dirty="0"/>
              <a:t>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OH</a:t>
            </a:r>
            <a:r>
              <a:rPr lang="en-GB" baseline="30000" dirty="0"/>
              <a:t>-</a:t>
            </a:r>
          </a:p>
          <a:p>
            <a:endParaRPr lang="en-GB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84D20CC-7CE4-8EDE-E947-2FBD202B489E}"/>
              </a:ext>
            </a:extLst>
          </p:cNvPr>
          <p:cNvSpPr/>
          <p:nvPr/>
        </p:nvSpPr>
        <p:spPr>
          <a:xfrm>
            <a:off x="6896826" y="941533"/>
            <a:ext cx="190005" cy="653143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F8B640F-1F0A-2C77-068C-A164A256AF30}"/>
              </a:ext>
            </a:extLst>
          </p:cNvPr>
          <p:cNvSpPr/>
          <p:nvPr/>
        </p:nvSpPr>
        <p:spPr>
          <a:xfrm>
            <a:off x="6896825" y="1722634"/>
            <a:ext cx="190005" cy="653143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7EBBC-EDEA-D269-AFD7-1F596C15E80D}"/>
              </a:ext>
            </a:extLst>
          </p:cNvPr>
          <p:cNvSpPr txBox="1"/>
          <p:nvPr/>
        </p:nvSpPr>
        <p:spPr>
          <a:xfrm>
            <a:off x="7265968" y="959945"/>
            <a:ext cx="13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the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0B2CA0-FCC9-4F6C-A34B-5C2AA699B59C}"/>
              </a:ext>
            </a:extLst>
          </p:cNvPr>
          <p:cNvSpPr txBox="1"/>
          <p:nvPr/>
        </p:nvSpPr>
        <p:spPr>
          <a:xfrm>
            <a:off x="7317391" y="1729446"/>
            <a:ext cx="13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the water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F68593F-5B0C-A727-A479-CD9BFCCF8A19}"/>
              </a:ext>
            </a:extLst>
          </p:cNvPr>
          <p:cNvSpPr/>
          <p:nvPr/>
        </p:nvSpPr>
        <p:spPr>
          <a:xfrm>
            <a:off x="5132615" y="2769749"/>
            <a:ext cx="2184776" cy="458924"/>
          </a:xfrm>
          <a:prstGeom prst="wedgeRectCallout">
            <a:avLst>
              <a:gd name="adj1" fmla="val 52707"/>
              <a:gd name="adj2" fmla="val -1207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 ions are involved!!!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A5C314-252D-7D35-8F24-49915B42E3AE}"/>
              </a:ext>
            </a:extLst>
          </p:cNvPr>
          <p:cNvSpPr txBox="1"/>
          <p:nvPr/>
        </p:nvSpPr>
        <p:spPr>
          <a:xfrm>
            <a:off x="270122" y="3563735"/>
            <a:ext cx="495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I know what is formed?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127D2-4288-8B36-AB30-C544EB1DD099}"/>
              </a:ext>
            </a:extLst>
          </p:cNvPr>
          <p:cNvSpPr txBox="1"/>
          <p:nvPr/>
        </p:nvSpPr>
        <p:spPr>
          <a:xfrm>
            <a:off x="3490464" y="4261082"/>
            <a:ext cx="59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</a:t>
            </a:r>
            <a:r>
              <a:rPr lang="en-GB" baseline="30000" dirty="0"/>
              <a:t>+</a:t>
            </a:r>
          </a:p>
          <a:p>
            <a:r>
              <a:rPr lang="en-GB" dirty="0"/>
              <a:t>H</a:t>
            </a:r>
            <a:r>
              <a:rPr lang="en-GB" baseline="30000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A6A7DA-B23C-CB32-A537-C2FC68B75C61}"/>
              </a:ext>
            </a:extLst>
          </p:cNvPr>
          <p:cNvSpPr txBox="1"/>
          <p:nvPr/>
        </p:nvSpPr>
        <p:spPr>
          <a:xfrm>
            <a:off x="4537967" y="4261081"/>
            <a:ext cx="59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</a:t>
            </a:r>
            <a:r>
              <a:rPr lang="en-GB" baseline="30000" dirty="0"/>
              <a:t>-</a:t>
            </a:r>
          </a:p>
          <a:p>
            <a:r>
              <a:rPr lang="en-GB" dirty="0"/>
              <a:t>OH</a:t>
            </a:r>
            <a:r>
              <a:rPr lang="en-GB" baseline="30000" dirty="0"/>
              <a:t>-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F45CB0-535D-2ED7-218A-06B2C2342310}"/>
              </a:ext>
            </a:extLst>
          </p:cNvPr>
          <p:cNvSpPr/>
          <p:nvPr/>
        </p:nvSpPr>
        <p:spPr>
          <a:xfrm>
            <a:off x="3396343" y="4157561"/>
            <a:ext cx="687887" cy="9607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27C2A6-6105-757A-9396-480996DD8C26}"/>
              </a:ext>
            </a:extLst>
          </p:cNvPr>
          <p:cNvSpPr/>
          <p:nvPr/>
        </p:nvSpPr>
        <p:spPr>
          <a:xfrm>
            <a:off x="4417170" y="4157561"/>
            <a:ext cx="687887" cy="9607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6AF909D2-C696-312B-1510-7A8AA086DAE5}"/>
              </a:ext>
            </a:extLst>
          </p:cNvPr>
          <p:cNvSpPr/>
          <p:nvPr/>
        </p:nvSpPr>
        <p:spPr>
          <a:xfrm>
            <a:off x="321515" y="3928121"/>
            <a:ext cx="2741888" cy="1487027"/>
          </a:xfrm>
          <a:prstGeom prst="wedgeRectCallout">
            <a:avLst>
              <a:gd name="adj1" fmla="val 59292"/>
              <a:gd name="adj2" fmla="val -304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u="sng" dirty="0">
                <a:solidFill>
                  <a:srgbClr val="FF0000"/>
                </a:solidFill>
              </a:rPr>
              <a:t>least reactive comes out </a:t>
            </a:r>
            <a:r>
              <a:rPr lang="en-GB" dirty="0">
                <a:solidFill>
                  <a:schemeClr val="tx1"/>
                </a:solidFill>
              </a:rPr>
              <a:t>of solution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All metals will remain in except </a:t>
            </a:r>
            <a:r>
              <a:rPr lang="en-GB" dirty="0">
                <a:solidFill>
                  <a:srgbClr val="FF0000"/>
                </a:solidFill>
              </a:rPr>
              <a:t>copper as less reactive than hydrogen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1E919F-AAD0-1529-4F2D-2DB683C51E48}"/>
              </a:ext>
            </a:extLst>
          </p:cNvPr>
          <p:cNvSpPr txBox="1"/>
          <p:nvPr/>
        </p:nvSpPr>
        <p:spPr>
          <a:xfrm>
            <a:off x="270122" y="5819422"/>
            <a:ext cx="360572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2H</a:t>
            </a:r>
            <a:r>
              <a:rPr lang="en-GB" baseline="30000" dirty="0">
                <a:solidFill>
                  <a:srgbClr val="FF0000"/>
                </a:solidFill>
              </a:rPr>
              <a:t>+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+</a:t>
            </a:r>
            <a:r>
              <a:rPr lang="en-GB" dirty="0"/>
              <a:t>2e-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H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 bubbles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Sodium remains in solution</a:t>
            </a:r>
            <a:endParaRPr lang="en-GB" dirty="0"/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619F28BA-336E-5492-FF46-383E6A1948D5}"/>
              </a:ext>
            </a:extLst>
          </p:cNvPr>
          <p:cNvSpPr/>
          <p:nvPr/>
        </p:nvSpPr>
        <p:spPr>
          <a:xfrm>
            <a:off x="1668540" y="5497038"/>
            <a:ext cx="2207305" cy="285207"/>
          </a:xfrm>
          <a:prstGeom prst="wedgeRectCallout">
            <a:avLst>
              <a:gd name="adj1" fmla="val -56869"/>
              <a:gd name="adj2" fmla="val 35414"/>
            </a:avLst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hydrogen is diatomic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3841CB84-2CC1-8125-083A-C970830E8FD0}"/>
              </a:ext>
            </a:extLst>
          </p:cNvPr>
          <p:cNvSpPr/>
          <p:nvPr/>
        </p:nvSpPr>
        <p:spPr>
          <a:xfrm>
            <a:off x="5327033" y="3584640"/>
            <a:ext cx="3663921" cy="1487027"/>
          </a:xfrm>
          <a:prstGeom prst="wedgeRectCallout">
            <a:avLst>
              <a:gd name="adj1" fmla="val -58398"/>
              <a:gd name="adj2" fmla="val 4648"/>
            </a:avLst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a </a:t>
            </a:r>
            <a:r>
              <a:rPr lang="en-GB" b="1" u="sng" dirty="0">
                <a:solidFill>
                  <a:srgbClr val="FF0000"/>
                </a:solidFill>
              </a:rPr>
              <a:t>halide</a:t>
            </a:r>
            <a:r>
              <a:rPr lang="en-GB" dirty="0">
                <a:solidFill>
                  <a:schemeClr val="tx1"/>
                </a:solidFill>
              </a:rPr>
              <a:t> is present that comes out</a:t>
            </a: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If not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oxygen and water</a:t>
            </a:r>
            <a:r>
              <a:rPr lang="en-GB" dirty="0">
                <a:solidFill>
                  <a:schemeClr val="tx1"/>
                </a:solidFill>
              </a:rPr>
              <a:t> form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3CC2C4-9915-C172-6D5D-B46962BF84C0}"/>
              </a:ext>
            </a:extLst>
          </p:cNvPr>
          <p:cNvSpPr txBox="1"/>
          <p:nvPr/>
        </p:nvSpPr>
        <p:spPr>
          <a:xfrm>
            <a:off x="5356131" y="5265424"/>
            <a:ext cx="3605723" cy="1477328"/>
          </a:xfrm>
          <a:prstGeom prst="rect">
            <a:avLst/>
          </a:prstGeom>
          <a:solidFill>
            <a:srgbClr val="D1FF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halide is present (Cl-)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2Cl</a:t>
            </a:r>
            <a:r>
              <a:rPr lang="en-GB" sz="2400" b="1" baseline="30000" dirty="0">
                <a:solidFill>
                  <a:srgbClr val="FF0000"/>
                </a:solidFill>
              </a:rPr>
              <a:t>-</a:t>
            </a:r>
            <a:r>
              <a:rPr lang="en-GB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-</a:t>
            </a:r>
            <a:r>
              <a:rPr lang="en-GB" dirty="0"/>
              <a:t>2e-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Cl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 bubbles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becomes alkaline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en-GB" b="1" u="sng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stays in solution</a:t>
            </a: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2BAA2E8F-90F0-8BA3-DC27-315CF97DC5AB}"/>
              </a:ext>
            </a:extLst>
          </p:cNvPr>
          <p:cNvSpPr/>
          <p:nvPr/>
        </p:nvSpPr>
        <p:spPr>
          <a:xfrm>
            <a:off x="3312323" y="5782245"/>
            <a:ext cx="1448790" cy="9233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Lit splint squeaky pop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D95EBE8D-BFD4-F974-1F99-B48217B2C64C}"/>
              </a:ext>
            </a:extLst>
          </p:cNvPr>
          <p:cNvSpPr/>
          <p:nvPr/>
        </p:nvSpPr>
        <p:spPr>
          <a:xfrm>
            <a:off x="7790213" y="4637912"/>
            <a:ext cx="1410198" cy="960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Bleaches litmus paper</a:t>
            </a:r>
          </a:p>
        </p:txBody>
      </p:sp>
    </p:spTree>
    <p:extLst>
      <p:ext uri="{BB962C8B-B14F-4D97-AF65-F5344CB8AC3E}">
        <p14:creationId xmlns:p14="http://schemas.microsoft.com/office/powerpoint/2010/main" val="354519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877C0-AFD5-CA14-400A-4A59A6F1A565}"/>
              </a:ext>
            </a:extLst>
          </p:cNvPr>
          <p:cNvSpPr txBox="1"/>
          <p:nvPr/>
        </p:nvSpPr>
        <p:spPr>
          <a:xfrm>
            <a:off x="270122" y="76106"/>
            <a:ext cx="257410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Electrolysis - Aqueous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73515-F4A6-585C-CE9E-C6B82CF1604C}"/>
              </a:ext>
            </a:extLst>
          </p:cNvPr>
          <p:cNvSpPr/>
          <p:nvPr/>
        </p:nvSpPr>
        <p:spPr>
          <a:xfrm>
            <a:off x="5628337" y="609024"/>
            <a:ext cx="645033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337FA6-C179-186B-2320-4CE973B67E16}"/>
              </a:ext>
            </a:extLst>
          </p:cNvPr>
          <p:cNvSpPr/>
          <p:nvPr/>
        </p:nvSpPr>
        <p:spPr>
          <a:xfrm>
            <a:off x="2845431" y="255433"/>
            <a:ext cx="645033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127D2-4288-8B36-AB30-C544EB1DD099}"/>
              </a:ext>
            </a:extLst>
          </p:cNvPr>
          <p:cNvSpPr txBox="1"/>
          <p:nvPr/>
        </p:nvSpPr>
        <p:spPr>
          <a:xfrm>
            <a:off x="959619" y="2294492"/>
            <a:ext cx="84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</a:t>
            </a:r>
            <a:r>
              <a:rPr lang="en-GB" baseline="30000" dirty="0"/>
              <a:t>2+</a:t>
            </a:r>
          </a:p>
          <a:p>
            <a:r>
              <a:rPr lang="en-GB" dirty="0"/>
              <a:t>H</a:t>
            </a:r>
            <a:r>
              <a:rPr lang="en-GB" baseline="30000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A6A7DA-B23C-CB32-A537-C2FC68B75C61}"/>
              </a:ext>
            </a:extLst>
          </p:cNvPr>
          <p:cNvSpPr txBox="1"/>
          <p:nvPr/>
        </p:nvSpPr>
        <p:spPr>
          <a:xfrm>
            <a:off x="1967844" y="2282509"/>
            <a:ext cx="65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baseline="30000" dirty="0"/>
              <a:t>2-</a:t>
            </a:r>
          </a:p>
          <a:p>
            <a:r>
              <a:rPr lang="en-GB" dirty="0"/>
              <a:t>OH</a:t>
            </a:r>
            <a:r>
              <a:rPr lang="en-GB" baseline="30000" dirty="0"/>
              <a:t>-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F45CB0-535D-2ED7-218A-06B2C2342310}"/>
              </a:ext>
            </a:extLst>
          </p:cNvPr>
          <p:cNvSpPr/>
          <p:nvPr/>
        </p:nvSpPr>
        <p:spPr>
          <a:xfrm>
            <a:off x="947017" y="2178989"/>
            <a:ext cx="617968" cy="9963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227C2A6-6105-757A-9396-480996DD8C26}"/>
              </a:ext>
            </a:extLst>
          </p:cNvPr>
          <p:cNvSpPr/>
          <p:nvPr/>
        </p:nvSpPr>
        <p:spPr>
          <a:xfrm>
            <a:off x="1967844" y="2178989"/>
            <a:ext cx="617968" cy="99633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6AF909D2-C696-312B-1510-7A8AA086DAE5}"/>
              </a:ext>
            </a:extLst>
          </p:cNvPr>
          <p:cNvSpPr/>
          <p:nvPr/>
        </p:nvSpPr>
        <p:spPr>
          <a:xfrm>
            <a:off x="386920" y="689783"/>
            <a:ext cx="2142880" cy="1077706"/>
          </a:xfrm>
          <a:prstGeom prst="wedgeRectCallout">
            <a:avLst>
              <a:gd name="adj1" fmla="val -4992"/>
              <a:gd name="adj2" fmla="val 830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Copper less reactive than hydrogen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Copper is formed</a:t>
            </a:r>
          </a:p>
        </p:txBody>
      </p:sp>
      <p:pic>
        <p:nvPicPr>
          <p:cNvPr id="2050" name="Picture 2" descr="Electrolysis of copper sulfate">
            <a:extLst>
              <a:ext uri="{FF2B5EF4-FFF2-40B4-BE49-F238E27FC236}">
                <a16:creationId xmlns:a16="http://schemas.microsoft.com/office/drawing/2014/main" id="{2622FF11-1C6B-600C-D82A-E7E3E770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47" y="-101949"/>
            <a:ext cx="58864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21FF6C-2685-8036-C977-E7743945FE2E}"/>
              </a:ext>
            </a:extLst>
          </p:cNvPr>
          <p:cNvSpPr/>
          <p:nvPr/>
        </p:nvSpPr>
        <p:spPr>
          <a:xfrm>
            <a:off x="1839767" y="3696100"/>
            <a:ext cx="2142880" cy="1077706"/>
          </a:xfrm>
          <a:prstGeom prst="wedgeRectCallout">
            <a:avLst>
              <a:gd name="adj1" fmla="val -28267"/>
              <a:gd name="adj2" fmla="val -97707"/>
            </a:avLst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 halide, so oxygen and water is formed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E57A6-F52B-7E46-F56E-6C49086E56D6}"/>
              </a:ext>
            </a:extLst>
          </p:cNvPr>
          <p:cNvSpPr txBox="1"/>
          <p:nvPr/>
        </p:nvSpPr>
        <p:spPr>
          <a:xfrm>
            <a:off x="220891" y="5022460"/>
            <a:ext cx="347233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Cu</a:t>
            </a:r>
            <a:r>
              <a:rPr lang="en-GB" b="1" baseline="30000" dirty="0">
                <a:solidFill>
                  <a:srgbClr val="0070C0"/>
                </a:solidFill>
              </a:rPr>
              <a:t>2</a:t>
            </a:r>
            <a:r>
              <a:rPr lang="en-GB" b="1" baseline="30000" dirty="0">
                <a:solidFill>
                  <a:srgbClr val="FF0000"/>
                </a:solidFill>
              </a:rPr>
              <a:t>+</a:t>
            </a:r>
            <a:r>
              <a:rPr lang="en-GB" b="1" baseline="30000" dirty="0"/>
              <a:t> </a:t>
            </a:r>
            <a:r>
              <a:rPr lang="en-GB" b="1" dirty="0">
                <a:solidFill>
                  <a:srgbClr val="FF0000"/>
                </a:solidFill>
              </a:rPr>
              <a:t>+ </a:t>
            </a:r>
            <a:r>
              <a:rPr lang="en-GB" b="1" dirty="0">
                <a:solidFill>
                  <a:srgbClr val="0070C0"/>
                </a:solidFill>
              </a:rPr>
              <a:t>2</a:t>
            </a:r>
            <a:r>
              <a:rPr lang="en-GB" b="1" dirty="0"/>
              <a:t>e-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 of electrons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brown layer forms over the electrode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6E5D9-5963-D91C-0D9E-140E0144DBD2}"/>
              </a:ext>
            </a:extLst>
          </p:cNvPr>
          <p:cNvSpPr txBox="1"/>
          <p:nvPr/>
        </p:nvSpPr>
        <p:spPr>
          <a:xfrm>
            <a:off x="3806043" y="5022460"/>
            <a:ext cx="3289465" cy="1477328"/>
          </a:xfrm>
          <a:prstGeom prst="rect">
            <a:avLst/>
          </a:prstGeom>
          <a:solidFill>
            <a:srgbClr val="D1FFD9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4OH</a:t>
            </a:r>
            <a:r>
              <a:rPr lang="en-GB" sz="2400" b="1" baseline="30000" dirty="0">
                <a:solidFill>
                  <a:srgbClr val="FF0000"/>
                </a:solidFill>
              </a:rPr>
              <a:t>-</a:t>
            </a:r>
            <a:r>
              <a:rPr lang="en-GB" b="1" baseline="30000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en-GB" b="1" dirty="0"/>
              <a:t>4e-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2H</a:t>
            </a:r>
            <a:r>
              <a:rPr lang="en-GB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+ O</a:t>
            </a:r>
            <a:r>
              <a:rPr lang="en-GB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electrons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(oxidation)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brown layer forms over the electrode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9F7AD1-B403-6DD7-853D-0B0C497C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25" y="4476999"/>
            <a:ext cx="1889420" cy="1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1154</Words>
  <Application>Microsoft Office PowerPoint</Application>
  <PresentationFormat>On-screen Show (4:3)</PresentationFormat>
  <Paragraphs>221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2</cp:revision>
  <dcterms:created xsi:type="dcterms:W3CDTF">2023-04-05T19:54:50Z</dcterms:created>
  <dcterms:modified xsi:type="dcterms:W3CDTF">2023-04-06T09:37:10Z</dcterms:modified>
</cp:coreProperties>
</file>