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BEF9"/>
    <a:srgbClr val="D1FFD9"/>
    <a:srgbClr val="FF5757"/>
    <a:srgbClr val="8FFF8F"/>
    <a:srgbClr val="FFE3DD"/>
    <a:srgbClr val="BAFFFE"/>
    <a:srgbClr val="FFDD71"/>
    <a:srgbClr val="952B6A"/>
    <a:srgbClr val="FFC0B3"/>
    <a:srgbClr val="FD8A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536EAE-8373-46DE-9CBE-CC09C80A0009}" v="31" dt="2023-04-06T10:10:23.2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4" d="100"/>
          <a:sy n="54" d="100"/>
        </p:scale>
        <p:origin x="16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 Taylor" userId="5e95e8f97bd5ee9f" providerId="LiveId" clId="{FE536EAE-8373-46DE-9CBE-CC09C80A0009}"/>
    <pc:docChg chg="custSel addSld delSld modSld">
      <pc:chgData name="Lucie Taylor" userId="5e95e8f97bd5ee9f" providerId="LiveId" clId="{FE536EAE-8373-46DE-9CBE-CC09C80A0009}" dt="2023-04-06T10:12:28.402" v="1379" actId="207"/>
      <pc:docMkLst>
        <pc:docMk/>
      </pc:docMkLst>
      <pc:sldChg chg="addSp delSp modSp mod">
        <pc:chgData name="Lucie Taylor" userId="5e95e8f97bd5ee9f" providerId="LiveId" clId="{FE536EAE-8373-46DE-9CBE-CC09C80A0009}" dt="2023-04-06T09:57:55.858" v="587" actId="207"/>
        <pc:sldMkLst>
          <pc:docMk/>
          <pc:sldMk cId="962504028" sldId="256"/>
        </pc:sldMkLst>
        <pc:spChg chg="add mod">
          <ac:chgData name="Lucie Taylor" userId="5e95e8f97bd5ee9f" providerId="LiveId" clId="{FE536EAE-8373-46DE-9CBE-CC09C80A0009}" dt="2023-04-06T09:57:23.480" v="537" actId="1076"/>
          <ac:spMkLst>
            <pc:docMk/>
            <pc:sldMk cId="962504028" sldId="256"/>
            <ac:spMk id="2" creationId="{BE12178D-BB48-A6BD-0594-BA4FFC42700C}"/>
          </ac:spMkLst>
        </pc:spChg>
        <pc:spChg chg="del">
          <ac:chgData name="Lucie Taylor" userId="5e95e8f97bd5ee9f" providerId="LiveId" clId="{FE536EAE-8373-46DE-9CBE-CC09C80A0009}" dt="2023-04-06T09:43:42.267" v="23" actId="478"/>
          <ac:spMkLst>
            <pc:docMk/>
            <pc:sldMk cId="962504028" sldId="256"/>
            <ac:spMk id="3" creationId="{FC089A02-FF3B-5ACF-3457-DD4B8D364E92}"/>
          </ac:spMkLst>
        </pc:spChg>
        <pc:spChg chg="mod">
          <ac:chgData name="Lucie Taylor" userId="5e95e8f97bd5ee9f" providerId="LiveId" clId="{FE536EAE-8373-46DE-9CBE-CC09C80A0009}" dt="2023-04-06T09:57:19.613" v="535" actId="207"/>
          <ac:spMkLst>
            <pc:docMk/>
            <pc:sldMk cId="962504028" sldId="256"/>
            <ac:spMk id="4" creationId="{E169CA74-E2F9-3948-486D-D78A67C4B8BE}"/>
          </ac:spMkLst>
        </pc:spChg>
        <pc:spChg chg="add mod">
          <ac:chgData name="Lucie Taylor" userId="5e95e8f97bd5ee9f" providerId="LiveId" clId="{FE536EAE-8373-46DE-9CBE-CC09C80A0009}" dt="2023-04-06T09:57:15.168" v="533" actId="207"/>
          <ac:spMkLst>
            <pc:docMk/>
            <pc:sldMk cId="962504028" sldId="256"/>
            <ac:spMk id="6" creationId="{E9A604B0-7C52-7AC5-7FF7-43B1814DDBA8}"/>
          </ac:spMkLst>
        </pc:spChg>
        <pc:spChg chg="add mod ord">
          <ac:chgData name="Lucie Taylor" userId="5e95e8f97bd5ee9f" providerId="LiveId" clId="{FE536EAE-8373-46DE-9CBE-CC09C80A0009}" dt="2023-04-06T09:55:57.908" v="449" actId="166"/>
          <ac:spMkLst>
            <pc:docMk/>
            <pc:sldMk cId="962504028" sldId="256"/>
            <ac:spMk id="8" creationId="{48AD032D-03AB-497A-1587-C850C7553FBE}"/>
          </ac:spMkLst>
        </pc:spChg>
        <pc:spChg chg="add mod ord">
          <ac:chgData name="Lucie Taylor" userId="5e95e8f97bd5ee9f" providerId="LiveId" clId="{FE536EAE-8373-46DE-9CBE-CC09C80A0009}" dt="2023-04-06T09:53:07.405" v="353" actId="166"/>
          <ac:spMkLst>
            <pc:docMk/>
            <pc:sldMk cId="962504028" sldId="256"/>
            <ac:spMk id="9" creationId="{D2FF8FFF-D49C-6287-5502-1EDE886D4408}"/>
          </ac:spMkLst>
        </pc:spChg>
        <pc:spChg chg="add mod">
          <ac:chgData name="Lucie Taylor" userId="5e95e8f97bd5ee9f" providerId="LiveId" clId="{FE536EAE-8373-46DE-9CBE-CC09C80A0009}" dt="2023-04-06T09:48:19.794" v="117" actId="1076"/>
          <ac:spMkLst>
            <pc:docMk/>
            <pc:sldMk cId="962504028" sldId="256"/>
            <ac:spMk id="10" creationId="{BAF4A155-6EF6-5D58-46CB-85F0DF232D02}"/>
          </ac:spMkLst>
        </pc:spChg>
        <pc:spChg chg="add mod">
          <ac:chgData name="Lucie Taylor" userId="5e95e8f97bd5ee9f" providerId="LiveId" clId="{FE536EAE-8373-46DE-9CBE-CC09C80A0009}" dt="2023-04-06T09:48:32.676" v="129" actId="20577"/>
          <ac:spMkLst>
            <pc:docMk/>
            <pc:sldMk cId="962504028" sldId="256"/>
            <ac:spMk id="11" creationId="{2CFBD362-EAA9-47A1-1988-7066EC10CDBB}"/>
          </ac:spMkLst>
        </pc:spChg>
        <pc:spChg chg="add mod ord">
          <ac:chgData name="Lucie Taylor" userId="5e95e8f97bd5ee9f" providerId="LiveId" clId="{FE536EAE-8373-46DE-9CBE-CC09C80A0009}" dt="2023-04-06T09:55:28.815" v="437" actId="1076"/>
          <ac:spMkLst>
            <pc:docMk/>
            <pc:sldMk cId="962504028" sldId="256"/>
            <ac:spMk id="12" creationId="{80C4CB41-335F-688D-5EAE-06E75826BB6B}"/>
          </ac:spMkLst>
        </pc:spChg>
        <pc:spChg chg="add mod">
          <ac:chgData name="Lucie Taylor" userId="5e95e8f97bd5ee9f" providerId="LiveId" clId="{FE536EAE-8373-46DE-9CBE-CC09C80A0009}" dt="2023-04-06T09:55:54.322" v="447" actId="1076"/>
          <ac:spMkLst>
            <pc:docMk/>
            <pc:sldMk cId="962504028" sldId="256"/>
            <ac:spMk id="13" creationId="{2514F78D-0F6C-95A6-2BB7-0A3E200FF6D0}"/>
          </ac:spMkLst>
        </pc:spChg>
        <pc:spChg chg="add mod">
          <ac:chgData name="Lucie Taylor" userId="5e95e8f97bd5ee9f" providerId="LiveId" clId="{FE536EAE-8373-46DE-9CBE-CC09C80A0009}" dt="2023-04-06T09:57:55.858" v="587" actId="207"/>
          <ac:spMkLst>
            <pc:docMk/>
            <pc:sldMk cId="962504028" sldId="256"/>
            <ac:spMk id="14" creationId="{7B03FEE0-FCE5-D544-4F87-871F70A03F18}"/>
          </ac:spMkLst>
        </pc:spChg>
        <pc:spChg chg="del mod">
          <ac:chgData name="Lucie Taylor" userId="5e95e8f97bd5ee9f" providerId="LiveId" clId="{FE536EAE-8373-46DE-9CBE-CC09C80A0009}" dt="2023-04-06T09:43:47.376" v="26" actId="478"/>
          <ac:spMkLst>
            <pc:docMk/>
            <pc:sldMk cId="962504028" sldId="256"/>
            <ac:spMk id="16" creationId="{263F9335-2288-CF30-95AD-041B756441FA}"/>
          </ac:spMkLst>
        </pc:spChg>
        <pc:spChg chg="del">
          <ac:chgData name="Lucie Taylor" userId="5e95e8f97bd5ee9f" providerId="LiveId" clId="{FE536EAE-8373-46DE-9CBE-CC09C80A0009}" dt="2023-04-06T09:43:39.257" v="22" actId="478"/>
          <ac:spMkLst>
            <pc:docMk/>
            <pc:sldMk cId="962504028" sldId="256"/>
            <ac:spMk id="27" creationId="{4366C776-BB1D-A93A-A0B8-7192E8FF9652}"/>
          </ac:spMkLst>
        </pc:spChg>
        <pc:spChg chg="del">
          <ac:chgData name="Lucie Taylor" userId="5e95e8f97bd5ee9f" providerId="LiveId" clId="{FE536EAE-8373-46DE-9CBE-CC09C80A0009}" dt="2023-04-06T09:43:39.257" v="22" actId="478"/>
          <ac:spMkLst>
            <pc:docMk/>
            <pc:sldMk cId="962504028" sldId="256"/>
            <ac:spMk id="28" creationId="{202629F8-8F5B-67EC-E103-FB6C7908CF57}"/>
          </ac:spMkLst>
        </pc:spChg>
        <pc:spChg chg="del">
          <ac:chgData name="Lucie Taylor" userId="5e95e8f97bd5ee9f" providerId="LiveId" clId="{FE536EAE-8373-46DE-9CBE-CC09C80A0009}" dt="2023-04-06T09:43:39.257" v="22" actId="478"/>
          <ac:spMkLst>
            <pc:docMk/>
            <pc:sldMk cId="962504028" sldId="256"/>
            <ac:spMk id="29" creationId="{A6822A90-3E48-7083-57BE-ECA9E582C140}"/>
          </ac:spMkLst>
        </pc:spChg>
        <pc:spChg chg="del">
          <ac:chgData name="Lucie Taylor" userId="5e95e8f97bd5ee9f" providerId="LiveId" clId="{FE536EAE-8373-46DE-9CBE-CC09C80A0009}" dt="2023-04-06T09:43:39.257" v="22" actId="478"/>
          <ac:spMkLst>
            <pc:docMk/>
            <pc:sldMk cId="962504028" sldId="256"/>
            <ac:spMk id="36" creationId="{5E4B4E06-E5D0-6B8E-A863-FDC22876F99A}"/>
          </ac:spMkLst>
        </pc:spChg>
        <pc:spChg chg="del">
          <ac:chgData name="Lucie Taylor" userId="5e95e8f97bd5ee9f" providerId="LiveId" clId="{FE536EAE-8373-46DE-9CBE-CC09C80A0009}" dt="2023-04-06T09:43:39.257" v="22" actId="478"/>
          <ac:spMkLst>
            <pc:docMk/>
            <pc:sldMk cId="962504028" sldId="256"/>
            <ac:spMk id="37" creationId="{D43BD3B1-553E-034B-459D-EC8DA81E59D1}"/>
          </ac:spMkLst>
        </pc:spChg>
        <pc:spChg chg="del">
          <ac:chgData name="Lucie Taylor" userId="5e95e8f97bd5ee9f" providerId="LiveId" clId="{FE536EAE-8373-46DE-9CBE-CC09C80A0009}" dt="2023-04-06T09:43:39.257" v="22" actId="478"/>
          <ac:spMkLst>
            <pc:docMk/>
            <pc:sldMk cId="962504028" sldId="256"/>
            <ac:spMk id="38" creationId="{81A3D449-1E89-2E3D-6726-ADA2F5AAB9C0}"/>
          </ac:spMkLst>
        </pc:spChg>
        <pc:spChg chg="del">
          <ac:chgData name="Lucie Taylor" userId="5e95e8f97bd5ee9f" providerId="LiveId" clId="{FE536EAE-8373-46DE-9CBE-CC09C80A0009}" dt="2023-04-06T09:43:39.257" v="22" actId="478"/>
          <ac:spMkLst>
            <pc:docMk/>
            <pc:sldMk cId="962504028" sldId="256"/>
            <ac:spMk id="39" creationId="{64F9F5DB-A4A8-A5B2-7759-2E77216D3FA4}"/>
          </ac:spMkLst>
        </pc:spChg>
        <pc:spChg chg="del">
          <ac:chgData name="Lucie Taylor" userId="5e95e8f97bd5ee9f" providerId="LiveId" clId="{FE536EAE-8373-46DE-9CBE-CC09C80A0009}" dt="2023-04-06T09:43:39.257" v="22" actId="478"/>
          <ac:spMkLst>
            <pc:docMk/>
            <pc:sldMk cId="962504028" sldId="256"/>
            <ac:spMk id="40" creationId="{E449F504-F695-46D3-D89D-84A6FDCA4EF7}"/>
          </ac:spMkLst>
        </pc:spChg>
        <pc:spChg chg="del">
          <ac:chgData name="Lucie Taylor" userId="5e95e8f97bd5ee9f" providerId="LiveId" clId="{FE536EAE-8373-46DE-9CBE-CC09C80A0009}" dt="2023-04-06T09:43:39.257" v="22" actId="478"/>
          <ac:spMkLst>
            <pc:docMk/>
            <pc:sldMk cId="962504028" sldId="256"/>
            <ac:spMk id="41" creationId="{95C098F2-4770-0076-CF56-E1406B147516}"/>
          </ac:spMkLst>
        </pc:spChg>
        <pc:spChg chg="del">
          <ac:chgData name="Lucie Taylor" userId="5e95e8f97bd5ee9f" providerId="LiveId" clId="{FE536EAE-8373-46DE-9CBE-CC09C80A0009}" dt="2023-04-06T09:43:39.257" v="22" actId="478"/>
          <ac:spMkLst>
            <pc:docMk/>
            <pc:sldMk cId="962504028" sldId="256"/>
            <ac:spMk id="45" creationId="{D2D1BAB0-C86F-D564-D72A-66A5352DFBD2}"/>
          </ac:spMkLst>
        </pc:spChg>
        <pc:picChg chg="del">
          <ac:chgData name="Lucie Taylor" userId="5e95e8f97bd5ee9f" providerId="LiveId" clId="{FE536EAE-8373-46DE-9CBE-CC09C80A0009}" dt="2023-04-06T09:43:42.267" v="23" actId="478"/>
          <ac:picMkLst>
            <pc:docMk/>
            <pc:sldMk cId="962504028" sldId="256"/>
            <ac:picMk id="2" creationId="{E2E78470-C0F6-0F95-B875-A1C44B9F384F}"/>
          </ac:picMkLst>
        </pc:picChg>
        <pc:picChg chg="add mod modCrop">
          <ac:chgData name="Lucie Taylor" userId="5e95e8f97bd5ee9f" providerId="LiveId" clId="{FE536EAE-8373-46DE-9CBE-CC09C80A0009}" dt="2023-04-06T09:56:04.533" v="452" actId="1076"/>
          <ac:picMkLst>
            <pc:docMk/>
            <pc:sldMk cId="962504028" sldId="256"/>
            <ac:picMk id="3" creationId="{A85237F7-A67A-8DCE-E489-BFB2F523E019}"/>
          </ac:picMkLst>
        </pc:picChg>
        <pc:picChg chg="add mod ord modCrop">
          <ac:chgData name="Lucie Taylor" userId="5e95e8f97bd5ee9f" providerId="LiveId" clId="{FE536EAE-8373-46DE-9CBE-CC09C80A0009}" dt="2023-04-06T09:55:24.637" v="435" actId="1076"/>
          <ac:picMkLst>
            <pc:docMk/>
            <pc:sldMk cId="962504028" sldId="256"/>
            <ac:picMk id="5" creationId="{C0848BCA-ACA8-ACDD-901C-F54056BC9201}"/>
          </ac:picMkLst>
        </pc:picChg>
        <pc:picChg chg="add del">
          <ac:chgData name="Lucie Taylor" userId="5e95e8f97bd5ee9f" providerId="LiveId" clId="{FE536EAE-8373-46DE-9CBE-CC09C80A0009}" dt="2023-04-06T09:45:42.778" v="32" actId="478"/>
          <ac:picMkLst>
            <pc:docMk/>
            <pc:sldMk cId="962504028" sldId="256"/>
            <ac:picMk id="6" creationId="{8C58F3D0-1BF1-FD09-C613-EDAEAE17D038}"/>
          </ac:picMkLst>
        </pc:picChg>
        <pc:picChg chg="add mod modCrop">
          <ac:chgData name="Lucie Taylor" userId="5e95e8f97bd5ee9f" providerId="LiveId" clId="{FE536EAE-8373-46DE-9CBE-CC09C80A0009}" dt="2023-04-06T09:48:46.556" v="132" actId="1076"/>
          <ac:picMkLst>
            <pc:docMk/>
            <pc:sldMk cId="962504028" sldId="256"/>
            <ac:picMk id="7" creationId="{2AA8FF69-8E9C-CFFA-C8E1-436370F112E2}"/>
          </ac:picMkLst>
        </pc:picChg>
        <pc:picChg chg="del">
          <ac:chgData name="Lucie Taylor" userId="5e95e8f97bd5ee9f" providerId="LiveId" clId="{FE536EAE-8373-46DE-9CBE-CC09C80A0009}" dt="2023-04-06T09:43:44.753" v="24" actId="478"/>
          <ac:picMkLst>
            <pc:docMk/>
            <pc:sldMk cId="962504028" sldId="256"/>
            <ac:picMk id="14" creationId="{286CC2C7-A8BD-4A43-885E-6FE7F5B03DAB}"/>
          </ac:picMkLst>
        </pc:picChg>
        <pc:picChg chg="del">
          <ac:chgData name="Lucie Taylor" userId="5e95e8f97bd5ee9f" providerId="LiveId" clId="{FE536EAE-8373-46DE-9CBE-CC09C80A0009}" dt="2023-04-06T09:43:44.753" v="24" actId="478"/>
          <ac:picMkLst>
            <pc:docMk/>
            <pc:sldMk cId="962504028" sldId="256"/>
            <ac:picMk id="26" creationId="{00AD2F9F-4FB4-A46E-990F-98959EDE378D}"/>
          </ac:picMkLst>
        </pc:picChg>
        <pc:picChg chg="del">
          <ac:chgData name="Lucie Taylor" userId="5e95e8f97bd5ee9f" providerId="LiveId" clId="{FE536EAE-8373-46DE-9CBE-CC09C80A0009}" dt="2023-04-06T09:43:39.257" v="22" actId="478"/>
          <ac:picMkLst>
            <pc:docMk/>
            <pc:sldMk cId="962504028" sldId="256"/>
            <ac:picMk id="42" creationId="{A7986EBD-2528-C4DA-0BFD-4994DF3A7F3B}"/>
          </ac:picMkLst>
        </pc:picChg>
        <pc:picChg chg="add mod">
          <ac:chgData name="Lucie Taylor" userId="5e95e8f97bd5ee9f" providerId="LiveId" clId="{FE536EAE-8373-46DE-9CBE-CC09C80A0009}" dt="2023-04-06T09:50:06.418" v="298" actId="1076"/>
          <ac:picMkLst>
            <pc:docMk/>
            <pc:sldMk cId="962504028" sldId="256"/>
            <ac:picMk id="1026" creationId="{474D73C6-8CA0-5D33-2DCC-112022E219B5}"/>
          </ac:picMkLst>
        </pc:picChg>
      </pc:sldChg>
      <pc:sldChg chg="del">
        <pc:chgData name="Lucie Taylor" userId="5e95e8f97bd5ee9f" providerId="LiveId" clId="{FE536EAE-8373-46DE-9CBE-CC09C80A0009}" dt="2023-04-06T09:43:23.559" v="1" actId="47"/>
        <pc:sldMkLst>
          <pc:docMk/>
          <pc:sldMk cId="2909068179" sldId="257"/>
        </pc:sldMkLst>
      </pc:sldChg>
      <pc:sldChg chg="addSp delSp modSp add mod">
        <pc:chgData name="Lucie Taylor" userId="5e95e8f97bd5ee9f" providerId="LiveId" clId="{FE536EAE-8373-46DE-9CBE-CC09C80A0009}" dt="2023-04-06T10:12:28.402" v="1379" actId="207"/>
        <pc:sldMkLst>
          <pc:docMk/>
          <pc:sldMk cId="3276166885" sldId="257"/>
        </pc:sldMkLst>
        <pc:spChg chg="add mod">
          <ac:chgData name="Lucie Taylor" userId="5e95e8f97bd5ee9f" providerId="LiveId" clId="{FE536EAE-8373-46DE-9CBE-CC09C80A0009}" dt="2023-04-06T10:01:54.418" v="786" actId="1076"/>
          <ac:spMkLst>
            <pc:docMk/>
            <pc:sldMk cId="3276166885" sldId="257"/>
            <ac:spMk id="3" creationId="{D75B8DDC-DFED-B883-8CA7-8F206AAB3DE5}"/>
          </ac:spMkLst>
        </pc:spChg>
        <pc:spChg chg="mod">
          <ac:chgData name="Lucie Taylor" userId="5e95e8f97bd5ee9f" providerId="LiveId" clId="{FE536EAE-8373-46DE-9CBE-CC09C80A0009}" dt="2023-04-06T10:06:19.472" v="1087" actId="1076"/>
          <ac:spMkLst>
            <pc:docMk/>
            <pc:sldMk cId="3276166885" sldId="257"/>
            <ac:spMk id="4" creationId="{E169CA74-E2F9-3948-486D-D78A67C4B8BE}"/>
          </ac:spMkLst>
        </pc:spChg>
        <pc:spChg chg="add mod">
          <ac:chgData name="Lucie Taylor" userId="5e95e8f97bd5ee9f" providerId="LiveId" clId="{FE536EAE-8373-46DE-9CBE-CC09C80A0009}" dt="2023-04-06T10:01:51.210" v="784" actId="207"/>
          <ac:spMkLst>
            <pc:docMk/>
            <pc:sldMk cId="3276166885" sldId="257"/>
            <ac:spMk id="6" creationId="{26ECF646-EF9D-E639-B1BA-A63CC8F9A0ED}"/>
          </ac:spMkLst>
        </pc:spChg>
        <pc:spChg chg="add mod">
          <ac:chgData name="Lucie Taylor" userId="5e95e8f97bd5ee9f" providerId="LiveId" clId="{FE536EAE-8373-46DE-9CBE-CC09C80A0009}" dt="2023-04-06T10:02:38.682" v="897" actId="207"/>
          <ac:spMkLst>
            <pc:docMk/>
            <pc:sldMk cId="3276166885" sldId="257"/>
            <ac:spMk id="8" creationId="{70127947-0A50-77D3-5943-EF9ABE30F7AE}"/>
          </ac:spMkLst>
        </pc:spChg>
        <pc:spChg chg="add mod">
          <ac:chgData name="Lucie Taylor" userId="5e95e8f97bd5ee9f" providerId="LiveId" clId="{FE536EAE-8373-46DE-9CBE-CC09C80A0009}" dt="2023-04-06T10:03:38.485" v="977" actId="207"/>
          <ac:spMkLst>
            <pc:docMk/>
            <pc:sldMk cId="3276166885" sldId="257"/>
            <ac:spMk id="9" creationId="{BD177FA2-0E20-CDBA-AFA8-A4006AE95964}"/>
          </ac:spMkLst>
        </pc:spChg>
        <pc:spChg chg="add mod">
          <ac:chgData name="Lucie Taylor" userId="5e95e8f97bd5ee9f" providerId="LiveId" clId="{FE536EAE-8373-46DE-9CBE-CC09C80A0009}" dt="2023-04-06T10:05:05.467" v="1081" actId="207"/>
          <ac:spMkLst>
            <pc:docMk/>
            <pc:sldMk cId="3276166885" sldId="257"/>
            <ac:spMk id="10" creationId="{0D10ACB4-E546-ABA3-1C6D-78F421391C4D}"/>
          </ac:spMkLst>
        </pc:spChg>
        <pc:spChg chg="add mod">
          <ac:chgData name="Lucie Taylor" userId="5e95e8f97bd5ee9f" providerId="LiveId" clId="{FE536EAE-8373-46DE-9CBE-CC09C80A0009}" dt="2023-04-06T10:06:35.774" v="1103" actId="6549"/>
          <ac:spMkLst>
            <pc:docMk/>
            <pc:sldMk cId="3276166885" sldId="257"/>
            <ac:spMk id="12" creationId="{4C7802C7-953C-B8A8-9616-3EF58D637619}"/>
          </ac:spMkLst>
        </pc:spChg>
        <pc:spChg chg="add mod">
          <ac:chgData name="Lucie Taylor" userId="5e95e8f97bd5ee9f" providerId="LiveId" clId="{FE536EAE-8373-46DE-9CBE-CC09C80A0009}" dt="2023-04-06T10:11:21.403" v="1326" actId="1076"/>
          <ac:spMkLst>
            <pc:docMk/>
            <pc:sldMk cId="3276166885" sldId="257"/>
            <ac:spMk id="16" creationId="{7EF4B79C-F709-1DD3-FBBF-9CF0B8FADDF6}"/>
          </ac:spMkLst>
        </pc:spChg>
        <pc:spChg chg="add mod">
          <ac:chgData name="Lucie Taylor" userId="5e95e8f97bd5ee9f" providerId="LiveId" clId="{FE536EAE-8373-46DE-9CBE-CC09C80A0009}" dt="2023-04-06T10:11:25.357" v="1327" actId="1076"/>
          <ac:spMkLst>
            <pc:docMk/>
            <pc:sldMk cId="3276166885" sldId="257"/>
            <ac:spMk id="17" creationId="{BC13996C-52A9-4586-1BC2-CB3C06B7DA93}"/>
          </ac:spMkLst>
        </pc:spChg>
        <pc:spChg chg="add mod">
          <ac:chgData name="Lucie Taylor" userId="5e95e8f97bd5ee9f" providerId="LiveId" clId="{FE536EAE-8373-46DE-9CBE-CC09C80A0009}" dt="2023-04-06T10:12:28.402" v="1379" actId="207"/>
          <ac:spMkLst>
            <pc:docMk/>
            <pc:sldMk cId="3276166885" sldId="257"/>
            <ac:spMk id="18" creationId="{B300B51B-FFB3-345D-0954-A85D2E461D4D}"/>
          </ac:spMkLst>
        </pc:spChg>
        <pc:picChg chg="add mod">
          <ac:chgData name="Lucie Taylor" userId="5e95e8f97bd5ee9f" providerId="LiveId" clId="{FE536EAE-8373-46DE-9CBE-CC09C80A0009}" dt="2023-04-06T10:01:37.760" v="780" actId="1076"/>
          <ac:picMkLst>
            <pc:docMk/>
            <pc:sldMk cId="3276166885" sldId="257"/>
            <ac:picMk id="2" creationId="{F93CE925-8FD2-B6C8-C8FF-36A3BADF2E40}"/>
          </ac:picMkLst>
        </pc:picChg>
        <pc:picChg chg="del mod">
          <ac:chgData name="Lucie Taylor" userId="5e95e8f97bd5ee9f" providerId="LiveId" clId="{FE536EAE-8373-46DE-9CBE-CC09C80A0009}" dt="2023-04-06T09:58:17.476" v="615" actId="478"/>
          <ac:picMkLst>
            <pc:docMk/>
            <pc:sldMk cId="3276166885" sldId="257"/>
            <ac:picMk id="5" creationId="{C0848BCA-ACA8-ACDD-901C-F54056BC9201}"/>
          </ac:picMkLst>
        </pc:picChg>
        <pc:picChg chg="del mod">
          <ac:chgData name="Lucie Taylor" userId="5e95e8f97bd5ee9f" providerId="LiveId" clId="{FE536EAE-8373-46DE-9CBE-CC09C80A0009}" dt="2023-04-06T09:58:25.459" v="617" actId="478"/>
          <ac:picMkLst>
            <pc:docMk/>
            <pc:sldMk cId="3276166885" sldId="257"/>
            <ac:picMk id="7" creationId="{2AA8FF69-8E9C-CFFA-C8E1-436370F112E2}"/>
          </ac:picMkLst>
        </pc:picChg>
        <pc:picChg chg="add mod">
          <ac:chgData name="Lucie Taylor" userId="5e95e8f97bd5ee9f" providerId="LiveId" clId="{FE536EAE-8373-46DE-9CBE-CC09C80A0009}" dt="2023-04-06T10:06:14.141" v="1085" actId="1076"/>
          <ac:picMkLst>
            <pc:docMk/>
            <pc:sldMk cId="3276166885" sldId="257"/>
            <ac:picMk id="11" creationId="{2B12FED3-6D28-96F8-5BD2-F78159810FFC}"/>
          </ac:picMkLst>
        </pc:picChg>
        <pc:cxnChg chg="add mod">
          <ac:chgData name="Lucie Taylor" userId="5e95e8f97bd5ee9f" providerId="LiveId" clId="{FE536EAE-8373-46DE-9CBE-CC09C80A0009}" dt="2023-04-06T10:06:50.456" v="1107" actId="13822"/>
          <ac:cxnSpMkLst>
            <pc:docMk/>
            <pc:sldMk cId="3276166885" sldId="257"/>
            <ac:cxnSpMk id="14" creationId="{779B54F8-9EDA-B2AF-FB79-4D5E3A37B75D}"/>
          </ac:cxnSpMkLst>
        </pc:cxnChg>
      </pc:sldChg>
      <pc:sldChg chg="del">
        <pc:chgData name="Lucie Taylor" userId="5e95e8f97bd5ee9f" providerId="LiveId" clId="{FE536EAE-8373-46DE-9CBE-CC09C80A0009}" dt="2023-04-06T09:43:23.119" v="0" actId="47"/>
        <pc:sldMkLst>
          <pc:docMk/>
          <pc:sldMk cId="3371534629" sldId="258"/>
        </pc:sldMkLst>
      </pc:sldChg>
      <pc:sldChg chg="del">
        <pc:chgData name="Lucie Taylor" userId="5e95e8f97bd5ee9f" providerId="LiveId" clId="{FE536EAE-8373-46DE-9CBE-CC09C80A0009}" dt="2023-04-06T09:43:23.951" v="2" actId="47"/>
        <pc:sldMkLst>
          <pc:docMk/>
          <pc:sldMk cId="2128291119" sldId="259"/>
        </pc:sldMkLst>
      </pc:sldChg>
      <pc:sldChg chg="del">
        <pc:chgData name="Lucie Taylor" userId="5e95e8f97bd5ee9f" providerId="LiveId" clId="{FE536EAE-8373-46DE-9CBE-CC09C80A0009}" dt="2023-04-06T09:43:24.359" v="3" actId="47"/>
        <pc:sldMkLst>
          <pc:docMk/>
          <pc:sldMk cId="952638929" sldId="260"/>
        </pc:sldMkLst>
      </pc:sldChg>
      <pc:sldChg chg="del">
        <pc:chgData name="Lucie Taylor" userId="5e95e8f97bd5ee9f" providerId="LiveId" clId="{FE536EAE-8373-46DE-9CBE-CC09C80A0009}" dt="2023-04-06T09:43:24.798" v="4" actId="47"/>
        <pc:sldMkLst>
          <pc:docMk/>
          <pc:sldMk cId="3321614452" sldId="261"/>
        </pc:sldMkLst>
      </pc:sldChg>
      <pc:sldChg chg="del">
        <pc:chgData name="Lucie Taylor" userId="5e95e8f97bd5ee9f" providerId="LiveId" clId="{FE536EAE-8373-46DE-9CBE-CC09C80A0009}" dt="2023-04-06T09:43:25.254" v="5" actId="47"/>
        <pc:sldMkLst>
          <pc:docMk/>
          <pc:sldMk cId="1816057254" sldId="262"/>
        </pc:sldMkLst>
      </pc:sldChg>
      <pc:sldChg chg="del">
        <pc:chgData name="Lucie Taylor" userId="5e95e8f97bd5ee9f" providerId="LiveId" clId="{FE536EAE-8373-46DE-9CBE-CC09C80A0009}" dt="2023-04-06T09:43:25.944" v="6" actId="47"/>
        <pc:sldMkLst>
          <pc:docMk/>
          <pc:sldMk cId="3545193609" sldId="263"/>
        </pc:sldMkLst>
      </pc:sldChg>
      <pc:sldChg chg="del">
        <pc:chgData name="Lucie Taylor" userId="5e95e8f97bd5ee9f" providerId="LiveId" clId="{FE536EAE-8373-46DE-9CBE-CC09C80A0009}" dt="2023-04-06T09:43:26.619" v="7" actId="47"/>
        <pc:sldMkLst>
          <pc:docMk/>
          <pc:sldMk cId="1049850529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44B4-BC87-456E-8138-164B52A18415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0D81-C5B6-4481-A5A3-FB2AC2A098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104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44B4-BC87-456E-8138-164B52A18415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0D81-C5B6-4481-A5A3-FB2AC2A098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31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44B4-BC87-456E-8138-164B52A18415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0D81-C5B6-4481-A5A3-FB2AC2A098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95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44B4-BC87-456E-8138-164B52A18415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0D81-C5B6-4481-A5A3-FB2AC2A098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689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44B4-BC87-456E-8138-164B52A18415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0D81-C5B6-4481-A5A3-FB2AC2A098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952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44B4-BC87-456E-8138-164B52A18415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0D81-C5B6-4481-A5A3-FB2AC2A098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221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44B4-BC87-456E-8138-164B52A18415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0D81-C5B6-4481-A5A3-FB2AC2A098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823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44B4-BC87-456E-8138-164B52A18415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0D81-C5B6-4481-A5A3-FB2AC2A098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861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44B4-BC87-456E-8138-164B52A18415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0D81-C5B6-4481-A5A3-FB2AC2A098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7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44B4-BC87-456E-8138-164B52A18415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0D81-C5B6-4481-A5A3-FB2AC2A098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10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44B4-BC87-456E-8138-164B52A18415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0D81-C5B6-4481-A5A3-FB2AC2A098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120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844B4-BC87-456E-8138-164B52A18415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F0D81-C5B6-4481-A5A3-FB2AC2A098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12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80C4CB41-335F-688D-5EAE-06E75826BB6B}"/>
              </a:ext>
            </a:extLst>
          </p:cNvPr>
          <p:cNvSpPr txBox="1"/>
          <p:nvPr/>
        </p:nvSpPr>
        <p:spPr>
          <a:xfrm>
            <a:off x="4809505" y="2237340"/>
            <a:ext cx="4130634" cy="2031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Exothermic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u="sng" dirty="0">
                <a:solidFill>
                  <a:srgbClr val="FF0000"/>
                </a:solidFill>
              </a:rPr>
              <a:t>More energy given out </a:t>
            </a:r>
            <a:r>
              <a:rPr lang="en-GB" dirty="0"/>
              <a:t>in making new bonds </a:t>
            </a:r>
            <a:r>
              <a:rPr lang="en-GB" b="1" u="sng" dirty="0">
                <a:solidFill>
                  <a:srgbClr val="FF0000"/>
                </a:solidFill>
              </a:rPr>
              <a:t>than taken in </a:t>
            </a:r>
            <a:r>
              <a:rPr lang="en-GB" dirty="0"/>
              <a:t>breaking old bonds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u="sng" dirty="0">
                <a:solidFill>
                  <a:srgbClr val="FF0000"/>
                </a:solidFill>
              </a:rPr>
              <a:t>Products have less energy </a:t>
            </a:r>
            <a:r>
              <a:rPr lang="en-GB" dirty="0"/>
              <a:t>than reactants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u="sng" dirty="0">
                <a:solidFill>
                  <a:srgbClr val="FF0000"/>
                </a:solidFill>
              </a:rPr>
              <a:t>Surroundings get hotter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69CA74-E2F9-3948-486D-D78A67C4B8BE}"/>
              </a:ext>
            </a:extLst>
          </p:cNvPr>
          <p:cNvSpPr txBox="1"/>
          <p:nvPr/>
        </p:nvSpPr>
        <p:spPr>
          <a:xfrm>
            <a:off x="1246909" y="11876"/>
            <a:ext cx="2683823" cy="369332"/>
          </a:xfrm>
          <a:prstGeom prst="rect">
            <a:avLst/>
          </a:prstGeom>
          <a:solidFill>
            <a:srgbClr val="8FFF8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Energy Changes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A8FF69-8E9C-CFFA-C8E1-436370F112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560" b="49094"/>
          <a:stretch/>
        </p:blipFill>
        <p:spPr>
          <a:xfrm>
            <a:off x="0" y="2868193"/>
            <a:ext cx="4868883" cy="1255522"/>
          </a:xfrm>
          <a:prstGeom prst="rect">
            <a:avLst/>
          </a:prstGeom>
        </p:spPr>
      </p:pic>
      <p:pic>
        <p:nvPicPr>
          <p:cNvPr id="1026" name="Picture 2" descr="Enthalpy change of a reaction, Exothermic and Endothermic reactions">
            <a:extLst>
              <a:ext uri="{FF2B5EF4-FFF2-40B4-BE49-F238E27FC236}">
                <a16:creationId xmlns:a16="http://schemas.microsoft.com/office/drawing/2014/main" id="{474D73C6-8CA0-5D33-2DCC-112022E219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27" t="57891" b="5957"/>
          <a:stretch/>
        </p:blipFill>
        <p:spPr bwMode="auto">
          <a:xfrm>
            <a:off x="564080" y="911982"/>
            <a:ext cx="3768436" cy="1161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AF4A155-6EF6-5D58-46CB-85F0DF232D02}"/>
              </a:ext>
            </a:extLst>
          </p:cNvPr>
          <p:cNvSpPr/>
          <p:nvPr/>
        </p:nvSpPr>
        <p:spPr>
          <a:xfrm>
            <a:off x="304800" y="2120169"/>
            <a:ext cx="1637181" cy="570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Heat energy taken in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FBD362-EAA9-47A1-1988-7066EC10CDBB}"/>
              </a:ext>
            </a:extLst>
          </p:cNvPr>
          <p:cNvSpPr txBox="1"/>
          <p:nvPr/>
        </p:nvSpPr>
        <p:spPr>
          <a:xfrm>
            <a:off x="1841042" y="548857"/>
            <a:ext cx="1270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Break old bonds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848BCA-ACA8-ACDD-901C-F54056BC920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1948"/>
          <a:stretch/>
        </p:blipFill>
        <p:spPr>
          <a:xfrm>
            <a:off x="7144989" y="158768"/>
            <a:ext cx="1854528" cy="217846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514F78D-0F6C-95A6-2BB7-0A3E200FF6D0}"/>
              </a:ext>
            </a:extLst>
          </p:cNvPr>
          <p:cNvSpPr/>
          <p:nvPr/>
        </p:nvSpPr>
        <p:spPr>
          <a:xfrm>
            <a:off x="201881" y="406354"/>
            <a:ext cx="4073238" cy="4115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FF8FFF-D49C-6287-5502-1EDE886D4408}"/>
              </a:ext>
            </a:extLst>
          </p:cNvPr>
          <p:cNvSpPr txBox="1"/>
          <p:nvPr/>
        </p:nvSpPr>
        <p:spPr>
          <a:xfrm>
            <a:off x="2040578" y="2508705"/>
            <a:ext cx="1270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Making new bonds</a:t>
            </a:r>
          </a:p>
        </p:txBody>
      </p:sp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BE12178D-BB48-A6BD-0594-BA4FFC42700C}"/>
              </a:ext>
            </a:extLst>
          </p:cNvPr>
          <p:cNvSpPr/>
          <p:nvPr/>
        </p:nvSpPr>
        <p:spPr>
          <a:xfrm>
            <a:off x="4903518" y="242892"/>
            <a:ext cx="1971304" cy="1563687"/>
          </a:xfrm>
          <a:prstGeom prst="wedgeRectCallout">
            <a:avLst>
              <a:gd name="adj1" fmla="val 62300"/>
              <a:gd name="adj2" fmla="val 18452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Respiration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Hand warmers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Combustion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Neutralisation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5237F7-A67A-8DCE-E489-BFB2F523E01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4806" t="-120" r="852" b="120"/>
          <a:stretch/>
        </p:blipFill>
        <p:spPr>
          <a:xfrm>
            <a:off x="101930" y="4818473"/>
            <a:ext cx="1841042" cy="19122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9A604B0-7C52-7AC5-7FF7-43B1814DDBA8}"/>
              </a:ext>
            </a:extLst>
          </p:cNvPr>
          <p:cNvSpPr txBox="1"/>
          <p:nvPr/>
        </p:nvSpPr>
        <p:spPr>
          <a:xfrm>
            <a:off x="2434441" y="4699426"/>
            <a:ext cx="4130634" cy="20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Endothermic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u="sng" dirty="0">
                <a:solidFill>
                  <a:srgbClr val="FF0000"/>
                </a:solidFill>
              </a:rPr>
              <a:t>More energy taken in </a:t>
            </a:r>
            <a:r>
              <a:rPr lang="en-GB" dirty="0"/>
              <a:t>breaking old bonds </a:t>
            </a:r>
            <a:r>
              <a:rPr lang="en-GB" b="1" u="sng" dirty="0">
                <a:solidFill>
                  <a:srgbClr val="FF0000"/>
                </a:solidFill>
              </a:rPr>
              <a:t>than given out </a:t>
            </a:r>
            <a:r>
              <a:rPr lang="en-GB" dirty="0"/>
              <a:t>making new bonds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u="sng" dirty="0">
                <a:solidFill>
                  <a:srgbClr val="FF0000"/>
                </a:solidFill>
              </a:rPr>
              <a:t>Products have more energy </a:t>
            </a:r>
            <a:r>
              <a:rPr lang="en-GB" dirty="0"/>
              <a:t>than reactants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u="sng" dirty="0">
                <a:solidFill>
                  <a:srgbClr val="FF0000"/>
                </a:solidFill>
              </a:rPr>
              <a:t>Surroundings get colder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8AD032D-03AB-497A-1587-C850C7553FBE}"/>
              </a:ext>
            </a:extLst>
          </p:cNvPr>
          <p:cNvSpPr/>
          <p:nvPr/>
        </p:nvSpPr>
        <p:spPr>
          <a:xfrm>
            <a:off x="203861" y="4154505"/>
            <a:ext cx="1637181" cy="48688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Heat energy given out</a:t>
            </a:r>
          </a:p>
        </p:txBody>
      </p:sp>
      <p:sp>
        <p:nvSpPr>
          <p:cNvPr id="14" name="Speech Bubble: Rectangle 13">
            <a:extLst>
              <a:ext uri="{FF2B5EF4-FFF2-40B4-BE49-F238E27FC236}">
                <a16:creationId xmlns:a16="http://schemas.microsoft.com/office/drawing/2014/main" id="{7B03FEE0-FCE5-D544-4F87-871F70A03F18}"/>
              </a:ext>
            </a:extLst>
          </p:cNvPr>
          <p:cNvSpPr/>
          <p:nvPr/>
        </p:nvSpPr>
        <p:spPr>
          <a:xfrm>
            <a:off x="6754090" y="4818473"/>
            <a:ext cx="1971304" cy="1563687"/>
          </a:xfrm>
          <a:prstGeom prst="wedgeRectCallout">
            <a:avLst>
              <a:gd name="adj1" fmla="val -77459"/>
              <a:gd name="adj2" fmla="val 7820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Thermal decomposition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dirty="0">
                <a:solidFill>
                  <a:schemeClr val="tx1"/>
                </a:solidFill>
              </a:rPr>
              <a:t>Sports injury packs</a:t>
            </a:r>
          </a:p>
        </p:txBody>
      </p:sp>
    </p:spTree>
    <p:extLst>
      <p:ext uri="{BB962C8B-B14F-4D97-AF65-F5344CB8AC3E}">
        <p14:creationId xmlns:p14="http://schemas.microsoft.com/office/powerpoint/2010/main" val="962504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169CA74-E2F9-3948-486D-D78A67C4B8BE}"/>
              </a:ext>
            </a:extLst>
          </p:cNvPr>
          <p:cNvSpPr txBox="1"/>
          <p:nvPr/>
        </p:nvSpPr>
        <p:spPr>
          <a:xfrm>
            <a:off x="1092529" y="69633"/>
            <a:ext cx="2683823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RP Energy Transfer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93CE925-8FD2-B6C8-C8FF-36A3BADF2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449" y="1426956"/>
            <a:ext cx="3535509" cy="230189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75B8DDC-DFED-B883-8CA7-8F206AAB3DE5}"/>
              </a:ext>
            </a:extLst>
          </p:cNvPr>
          <p:cNvSpPr txBox="1"/>
          <p:nvPr/>
        </p:nvSpPr>
        <p:spPr>
          <a:xfrm>
            <a:off x="4286993" y="226627"/>
            <a:ext cx="205443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Insulators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polystyrene cup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Cotton wool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lid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ECF646-EF9D-E639-B1BA-A63CC8F9A0ED}"/>
              </a:ext>
            </a:extLst>
          </p:cNvPr>
          <p:cNvSpPr txBox="1"/>
          <p:nvPr/>
        </p:nvSpPr>
        <p:spPr>
          <a:xfrm>
            <a:off x="639720" y="488161"/>
            <a:ext cx="3336966" cy="938795"/>
          </a:xfrm>
          <a:prstGeom prst="rect">
            <a:avLst/>
          </a:prstGeom>
          <a:solidFill>
            <a:srgbClr val="8FFF8F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To investigate the effects on energy between magnesium and different concentrations of acid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127947-0A50-77D3-5943-EF9ABE30F7AE}"/>
              </a:ext>
            </a:extLst>
          </p:cNvPr>
          <p:cNvSpPr txBox="1"/>
          <p:nvPr/>
        </p:nvSpPr>
        <p:spPr>
          <a:xfrm>
            <a:off x="4286993" y="1602186"/>
            <a:ext cx="2054430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Independent: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Concentration of acid</a:t>
            </a:r>
          </a:p>
          <a:p>
            <a:endParaRPr lang="en-GB" dirty="0"/>
          </a:p>
          <a:p>
            <a:r>
              <a:rPr lang="en-GB" dirty="0"/>
              <a:t>Dependent: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Temperature change after 1 minute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177FA2-0E20-CDBA-AFA8-A4006AE95964}"/>
              </a:ext>
            </a:extLst>
          </p:cNvPr>
          <p:cNvSpPr txBox="1"/>
          <p:nvPr/>
        </p:nvSpPr>
        <p:spPr>
          <a:xfrm>
            <a:off x="6461724" y="226627"/>
            <a:ext cx="2504145" cy="14773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Controls: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Volume of acid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Length / mass of magnesium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Time of reaction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0D10ACB4-E546-ABA3-1C6D-78F421391C4D}"/>
              </a:ext>
            </a:extLst>
          </p:cNvPr>
          <p:cNvSpPr/>
          <p:nvPr/>
        </p:nvSpPr>
        <p:spPr>
          <a:xfrm>
            <a:off x="6685808" y="2018805"/>
            <a:ext cx="2173184" cy="1710047"/>
          </a:xfrm>
          <a:prstGeom prst="wedgeRectCallout">
            <a:avLst>
              <a:gd name="adj1" fmla="val -62363"/>
              <a:gd name="adj2" fmla="val -541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You can also do this for neutralisation of sodium hydroxide with different acid concentrations!!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B12FED3-6D28-96F8-5BD2-F78159810F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795" y="4178908"/>
            <a:ext cx="6339929" cy="250427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C7802C7-953C-B8A8-9616-3EF58D637619}"/>
              </a:ext>
            </a:extLst>
          </p:cNvPr>
          <p:cNvSpPr txBox="1"/>
          <p:nvPr/>
        </p:nvSpPr>
        <p:spPr>
          <a:xfrm>
            <a:off x="121796" y="4298315"/>
            <a:ext cx="193263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Bond energy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79B54F8-9EDA-B2AF-FB79-4D5E3A37B75D}"/>
              </a:ext>
            </a:extLst>
          </p:cNvPr>
          <p:cNvCxnSpPr>
            <a:cxnSpLocks/>
          </p:cNvCxnSpPr>
          <p:nvPr/>
        </p:nvCxnSpPr>
        <p:spPr>
          <a:xfrm flipV="1">
            <a:off x="14916" y="3949579"/>
            <a:ext cx="9045957" cy="4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EF4B79C-F709-1DD3-FBBF-9CF0B8FADDF6}"/>
              </a:ext>
            </a:extLst>
          </p:cNvPr>
          <p:cNvSpPr txBox="1"/>
          <p:nvPr/>
        </p:nvSpPr>
        <p:spPr>
          <a:xfrm>
            <a:off x="5189517" y="4010765"/>
            <a:ext cx="3669475" cy="830997"/>
          </a:xfrm>
          <a:prstGeom prst="rect">
            <a:avLst/>
          </a:prstGeom>
          <a:solidFill>
            <a:srgbClr val="FF5757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Energy break reactant bonds</a:t>
            </a:r>
          </a:p>
          <a:p>
            <a:r>
              <a:rPr lang="en-GB" sz="1600" dirty="0"/>
              <a:t>(1 x H-H) + (1 x Cl-Cl) = 432 + 239</a:t>
            </a:r>
          </a:p>
          <a:p>
            <a:r>
              <a:rPr lang="en-GB" sz="1600" dirty="0"/>
              <a:t> = 671J (energy needed)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C13996C-52A9-4586-1BC2-CB3C06B7DA93}"/>
              </a:ext>
            </a:extLst>
          </p:cNvPr>
          <p:cNvSpPr txBox="1"/>
          <p:nvPr/>
        </p:nvSpPr>
        <p:spPr>
          <a:xfrm>
            <a:off x="6451197" y="4841762"/>
            <a:ext cx="2571008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Energy form product bonds</a:t>
            </a:r>
          </a:p>
          <a:p>
            <a:r>
              <a:rPr lang="en-GB" sz="1600" dirty="0"/>
              <a:t>(2 x H-Cl) = 2 x 427 </a:t>
            </a:r>
          </a:p>
          <a:p>
            <a:r>
              <a:rPr lang="en-GB" sz="1600" dirty="0"/>
              <a:t>= 854J (energy released)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00B51B-FFB3-345D-0954-A85D2E461D4D}"/>
              </a:ext>
            </a:extLst>
          </p:cNvPr>
          <p:cNvSpPr txBox="1"/>
          <p:nvPr/>
        </p:nvSpPr>
        <p:spPr>
          <a:xfrm>
            <a:off x="5486400" y="5803395"/>
            <a:ext cx="3574473" cy="923330"/>
          </a:xfrm>
          <a:prstGeom prst="rect">
            <a:avLst/>
          </a:prstGeom>
          <a:solidFill>
            <a:srgbClr val="FEBEF9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Energy change = reactant - product </a:t>
            </a:r>
          </a:p>
          <a:p>
            <a:r>
              <a:rPr lang="en-GB" dirty="0"/>
              <a:t>=671-854</a:t>
            </a:r>
          </a:p>
          <a:p>
            <a:r>
              <a:rPr lang="en-GB" dirty="0"/>
              <a:t>= -183J (More energy released!!!)</a:t>
            </a:r>
          </a:p>
        </p:txBody>
      </p:sp>
    </p:spTree>
    <p:extLst>
      <p:ext uri="{BB962C8B-B14F-4D97-AF65-F5344CB8AC3E}">
        <p14:creationId xmlns:p14="http://schemas.microsoft.com/office/powerpoint/2010/main" val="3276166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199</Words>
  <Application>Microsoft Office PowerPoint</Application>
  <PresentationFormat>On-screen Show (4:3)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Lucie Taylor</dc:creator>
  <cp:lastModifiedBy>Lucie Taylor</cp:lastModifiedBy>
  <cp:revision>3</cp:revision>
  <dcterms:created xsi:type="dcterms:W3CDTF">2023-04-05T19:54:50Z</dcterms:created>
  <dcterms:modified xsi:type="dcterms:W3CDTF">2023-04-06T10:12:31Z</dcterms:modified>
</cp:coreProperties>
</file>