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97" r:id="rId5"/>
    <p:sldId id="298" r:id="rId6"/>
    <p:sldId id="299" r:id="rId7"/>
    <p:sldId id="300" r:id="rId8"/>
    <p:sldId id="301" r:id="rId9"/>
    <p:sldId id="302" r:id="rId10"/>
    <p:sldId id="30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FBFD"/>
    <a:srgbClr val="00FF00"/>
    <a:srgbClr val="D8C0FC"/>
    <a:srgbClr val="FA9CB7"/>
    <a:srgbClr val="8CFE94"/>
    <a:srgbClr val="FED0F1"/>
    <a:srgbClr val="2AF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677E2A-1E1A-45DE-B988-9CF093CB41E3}" v="115" dt="2023-04-06T23:24:34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740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Taylor" userId="5e95e8f97bd5ee9f" providerId="LiveId" clId="{BB677E2A-1E1A-45DE-B988-9CF093CB41E3}"/>
    <pc:docChg chg="undo custSel addSld delSld modSld sldOrd">
      <pc:chgData name="Lucie Taylor" userId="5e95e8f97bd5ee9f" providerId="LiveId" clId="{BB677E2A-1E1A-45DE-B988-9CF093CB41E3}" dt="2023-04-06T23:27:45.137" v="5385" actId="1076"/>
      <pc:docMkLst>
        <pc:docMk/>
      </pc:docMkLst>
      <pc:sldChg chg="addSp delSp modSp mod">
        <pc:chgData name="Lucie Taylor" userId="5e95e8f97bd5ee9f" providerId="LiveId" clId="{BB677E2A-1E1A-45DE-B988-9CF093CB41E3}" dt="2023-04-06T20:04:11.464" v="738" actId="1076"/>
        <pc:sldMkLst>
          <pc:docMk/>
          <pc:sldMk cId="2689130898" sldId="297"/>
        </pc:sldMkLst>
        <pc:spChg chg="mod">
          <ac:chgData name="Lucie Taylor" userId="5e95e8f97bd5ee9f" providerId="LiveId" clId="{BB677E2A-1E1A-45DE-B988-9CF093CB41E3}" dt="2023-04-06T20:02:43.997" v="736" actId="255"/>
          <ac:spMkLst>
            <pc:docMk/>
            <pc:sldMk cId="2689130898" sldId="297"/>
            <ac:spMk id="2" creationId="{AEDE25C2-3AC9-EAC0-89B3-2BEF2BA84C46}"/>
          </ac:spMkLst>
        </pc:spChg>
        <pc:spChg chg="add del mod">
          <ac:chgData name="Lucie Taylor" userId="5e95e8f97bd5ee9f" providerId="LiveId" clId="{BB677E2A-1E1A-45DE-B988-9CF093CB41E3}" dt="2023-04-06T19:49:57.313" v="513" actId="478"/>
          <ac:spMkLst>
            <pc:docMk/>
            <pc:sldMk cId="2689130898" sldId="297"/>
            <ac:spMk id="4" creationId="{1680903B-2EBE-6CAA-BA32-776FD6000002}"/>
          </ac:spMkLst>
        </pc:spChg>
        <pc:spChg chg="add mod">
          <ac:chgData name="Lucie Taylor" userId="5e95e8f97bd5ee9f" providerId="LiveId" clId="{BB677E2A-1E1A-45DE-B988-9CF093CB41E3}" dt="2023-04-06T20:02:24.348" v="730" actId="1076"/>
          <ac:spMkLst>
            <pc:docMk/>
            <pc:sldMk cId="2689130898" sldId="297"/>
            <ac:spMk id="5" creationId="{DE625120-A45C-BDF6-D188-FE287A501CF1}"/>
          </ac:spMkLst>
        </pc:spChg>
        <pc:spChg chg="mod">
          <ac:chgData name="Lucie Taylor" userId="5e95e8f97bd5ee9f" providerId="LiveId" clId="{BB677E2A-1E1A-45DE-B988-9CF093CB41E3}" dt="2023-04-06T20:04:11.464" v="738" actId="1076"/>
          <ac:spMkLst>
            <pc:docMk/>
            <pc:sldMk cId="2689130898" sldId="297"/>
            <ac:spMk id="6" creationId="{6E9CFB5D-0F5A-63F5-872B-16CF45734755}"/>
          </ac:spMkLst>
        </pc:spChg>
        <pc:spChg chg="add mod">
          <ac:chgData name="Lucie Taylor" userId="5e95e8f97bd5ee9f" providerId="LiveId" clId="{BB677E2A-1E1A-45DE-B988-9CF093CB41E3}" dt="2023-04-06T20:02:24.348" v="730" actId="1076"/>
          <ac:spMkLst>
            <pc:docMk/>
            <pc:sldMk cId="2689130898" sldId="297"/>
            <ac:spMk id="8" creationId="{2757ED34-DE9D-3AF8-B0A7-86072A91E9F6}"/>
          </ac:spMkLst>
        </pc:spChg>
        <pc:spChg chg="del">
          <ac:chgData name="Lucie Taylor" userId="5e95e8f97bd5ee9f" providerId="LiveId" clId="{BB677E2A-1E1A-45DE-B988-9CF093CB41E3}" dt="2023-04-06T19:16:36.883" v="0" actId="478"/>
          <ac:spMkLst>
            <pc:docMk/>
            <pc:sldMk cId="2689130898" sldId="297"/>
            <ac:spMk id="11" creationId="{D51FD552-CE65-E20F-EDA5-05DFDDD68D32}"/>
          </ac:spMkLst>
        </pc:spChg>
        <pc:spChg chg="del">
          <ac:chgData name="Lucie Taylor" userId="5e95e8f97bd5ee9f" providerId="LiveId" clId="{BB677E2A-1E1A-45DE-B988-9CF093CB41E3}" dt="2023-04-06T19:16:36.883" v="0" actId="478"/>
          <ac:spMkLst>
            <pc:docMk/>
            <pc:sldMk cId="2689130898" sldId="297"/>
            <ac:spMk id="12" creationId="{02293186-FB5B-86C7-A9B1-04E5EA5A06BC}"/>
          </ac:spMkLst>
        </pc:spChg>
        <pc:spChg chg="add mod">
          <ac:chgData name="Lucie Taylor" userId="5e95e8f97bd5ee9f" providerId="LiveId" clId="{BB677E2A-1E1A-45DE-B988-9CF093CB41E3}" dt="2023-04-06T20:02:24.348" v="730" actId="1076"/>
          <ac:spMkLst>
            <pc:docMk/>
            <pc:sldMk cId="2689130898" sldId="297"/>
            <ac:spMk id="13" creationId="{16B259DB-4FF5-6BD3-E08A-5A1296470DDB}"/>
          </ac:spMkLst>
        </pc:spChg>
        <pc:spChg chg="add mod ord">
          <ac:chgData name="Lucie Taylor" userId="5e95e8f97bd5ee9f" providerId="LiveId" clId="{BB677E2A-1E1A-45DE-B988-9CF093CB41E3}" dt="2023-04-06T20:02:24.348" v="730" actId="1076"/>
          <ac:spMkLst>
            <pc:docMk/>
            <pc:sldMk cId="2689130898" sldId="297"/>
            <ac:spMk id="14" creationId="{4502369D-E9E2-5B9F-9498-9C3900F3ABB0}"/>
          </ac:spMkLst>
        </pc:spChg>
        <pc:spChg chg="add mod">
          <ac:chgData name="Lucie Taylor" userId="5e95e8f97bd5ee9f" providerId="LiveId" clId="{BB677E2A-1E1A-45DE-B988-9CF093CB41E3}" dt="2023-04-06T20:02:24.348" v="730" actId="1076"/>
          <ac:spMkLst>
            <pc:docMk/>
            <pc:sldMk cId="2689130898" sldId="297"/>
            <ac:spMk id="15" creationId="{C3932052-31FE-4B6F-8672-212CC88A4077}"/>
          </ac:spMkLst>
        </pc:spChg>
        <pc:spChg chg="add mod">
          <ac:chgData name="Lucie Taylor" userId="5e95e8f97bd5ee9f" providerId="LiveId" clId="{BB677E2A-1E1A-45DE-B988-9CF093CB41E3}" dt="2023-04-06T20:02:24.348" v="730" actId="1076"/>
          <ac:spMkLst>
            <pc:docMk/>
            <pc:sldMk cId="2689130898" sldId="297"/>
            <ac:spMk id="16" creationId="{16D7F578-7608-9101-8551-9E33BD7A63DF}"/>
          </ac:spMkLst>
        </pc:spChg>
        <pc:spChg chg="add mod">
          <ac:chgData name="Lucie Taylor" userId="5e95e8f97bd5ee9f" providerId="LiveId" clId="{BB677E2A-1E1A-45DE-B988-9CF093CB41E3}" dt="2023-04-06T20:02:24.348" v="730" actId="1076"/>
          <ac:spMkLst>
            <pc:docMk/>
            <pc:sldMk cId="2689130898" sldId="297"/>
            <ac:spMk id="17" creationId="{040D4DED-BD9D-2E40-A3F1-2E178B5DE426}"/>
          </ac:spMkLst>
        </pc:spChg>
        <pc:spChg chg="del">
          <ac:chgData name="Lucie Taylor" userId="5e95e8f97bd5ee9f" providerId="LiveId" clId="{BB677E2A-1E1A-45DE-B988-9CF093CB41E3}" dt="2023-04-06T19:16:36.883" v="0" actId="478"/>
          <ac:spMkLst>
            <pc:docMk/>
            <pc:sldMk cId="2689130898" sldId="297"/>
            <ac:spMk id="18" creationId="{D8E492FE-9B37-A3D5-5461-3D85F84D2A04}"/>
          </ac:spMkLst>
        </pc:spChg>
        <pc:spChg chg="del">
          <ac:chgData name="Lucie Taylor" userId="5e95e8f97bd5ee9f" providerId="LiveId" clId="{BB677E2A-1E1A-45DE-B988-9CF093CB41E3}" dt="2023-04-06T19:16:36.883" v="0" actId="478"/>
          <ac:spMkLst>
            <pc:docMk/>
            <pc:sldMk cId="2689130898" sldId="297"/>
            <ac:spMk id="19" creationId="{DB432129-EE14-9418-A4C8-89B60C67B4CF}"/>
          </ac:spMkLst>
        </pc:spChg>
        <pc:spChg chg="del">
          <ac:chgData name="Lucie Taylor" userId="5e95e8f97bd5ee9f" providerId="LiveId" clId="{BB677E2A-1E1A-45DE-B988-9CF093CB41E3}" dt="2023-04-06T19:16:36.883" v="0" actId="478"/>
          <ac:spMkLst>
            <pc:docMk/>
            <pc:sldMk cId="2689130898" sldId="297"/>
            <ac:spMk id="20" creationId="{59EDAF4C-56F3-0A38-BB8C-3D88D41E45A6}"/>
          </ac:spMkLst>
        </pc:spChg>
        <pc:spChg chg="del">
          <ac:chgData name="Lucie Taylor" userId="5e95e8f97bd5ee9f" providerId="LiveId" clId="{BB677E2A-1E1A-45DE-B988-9CF093CB41E3}" dt="2023-04-06T19:16:36.883" v="0" actId="478"/>
          <ac:spMkLst>
            <pc:docMk/>
            <pc:sldMk cId="2689130898" sldId="297"/>
            <ac:spMk id="21" creationId="{B6D54641-772C-49D4-691D-42CA12114428}"/>
          </ac:spMkLst>
        </pc:spChg>
        <pc:spChg chg="del">
          <ac:chgData name="Lucie Taylor" userId="5e95e8f97bd5ee9f" providerId="LiveId" clId="{BB677E2A-1E1A-45DE-B988-9CF093CB41E3}" dt="2023-04-06T19:16:36.883" v="0" actId="478"/>
          <ac:spMkLst>
            <pc:docMk/>
            <pc:sldMk cId="2689130898" sldId="297"/>
            <ac:spMk id="22" creationId="{E2A0CC8B-BD4A-A2F4-9C6F-93015A90203B}"/>
          </ac:spMkLst>
        </pc:spChg>
        <pc:spChg chg="del">
          <ac:chgData name="Lucie Taylor" userId="5e95e8f97bd5ee9f" providerId="LiveId" clId="{BB677E2A-1E1A-45DE-B988-9CF093CB41E3}" dt="2023-04-06T19:16:36.883" v="0" actId="478"/>
          <ac:spMkLst>
            <pc:docMk/>
            <pc:sldMk cId="2689130898" sldId="297"/>
            <ac:spMk id="23" creationId="{89A0AADF-1325-59CB-9509-7C6F2FC660A3}"/>
          </ac:spMkLst>
        </pc:spChg>
        <pc:spChg chg="del">
          <ac:chgData name="Lucie Taylor" userId="5e95e8f97bd5ee9f" providerId="LiveId" clId="{BB677E2A-1E1A-45DE-B988-9CF093CB41E3}" dt="2023-04-06T19:16:36.883" v="0" actId="478"/>
          <ac:spMkLst>
            <pc:docMk/>
            <pc:sldMk cId="2689130898" sldId="297"/>
            <ac:spMk id="24" creationId="{03052CB8-B0D2-4E14-D954-64A551496AF3}"/>
          </ac:spMkLst>
        </pc:spChg>
        <pc:spChg chg="del">
          <ac:chgData name="Lucie Taylor" userId="5e95e8f97bd5ee9f" providerId="LiveId" clId="{BB677E2A-1E1A-45DE-B988-9CF093CB41E3}" dt="2023-04-06T19:16:36.883" v="0" actId="478"/>
          <ac:spMkLst>
            <pc:docMk/>
            <pc:sldMk cId="2689130898" sldId="297"/>
            <ac:spMk id="25" creationId="{35A37026-16E5-1E84-DF44-C568906B7B90}"/>
          </ac:spMkLst>
        </pc:spChg>
        <pc:spChg chg="del">
          <ac:chgData name="Lucie Taylor" userId="5e95e8f97bd5ee9f" providerId="LiveId" clId="{BB677E2A-1E1A-45DE-B988-9CF093CB41E3}" dt="2023-04-06T19:16:36.883" v="0" actId="478"/>
          <ac:spMkLst>
            <pc:docMk/>
            <pc:sldMk cId="2689130898" sldId="297"/>
            <ac:spMk id="26" creationId="{B86184CF-72E9-F88D-D732-B7E22C738A8E}"/>
          </ac:spMkLst>
        </pc:spChg>
        <pc:spChg chg="del">
          <ac:chgData name="Lucie Taylor" userId="5e95e8f97bd5ee9f" providerId="LiveId" clId="{BB677E2A-1E1A-45DE-B988-9CF093CB41E3}" dt="2023-04-06T19:16:36.883" v="0" actId="478"/>
          <ac:spMkLst>
            <pc:docMk/>
            <pc:sldMk cId="2689130898" sldId="297"/>
            <ac:spMk id="27" creationId="{2843B2D6-79FC-307B-6EE7-62D79E3C8089}"/>
          </ac:spMkLst>
        </pc:spChg>
        <pc:spChg chg="del">
          <ac:chgData name="Lucie Taylor" userId="5e95e8f97bd5ee9f" providerId="LiveId" clId="{BB677E2A-1E1A-45DE-B988-9CF093CB41E3}" dt="2023-04-06T19:16:36.883" v="0" actId="478"/>
          <ac:spMkLst>
            <pc:docMk/>
            <pc:sldMk cId="2689130898" sldId="297"/>
            <ac:spMk id="28" creationId="{A2EDC145-629B-8229-3C79-9EE0639DB3D4}"/>
          </ac:spMkLst>
        </pc:spChg>
        <pc:spChg chg="del">
          <ac:chgData name="Lucie Taylor" userId="5e95e8f97bd5ee9f" providerId="LiveId" clId="{BB677E2A-1E1A-45DE-B988-9CF093CB41E3}" dt="2023-04-06T19:16:36.883" v="0" actId="478"/>
          <ac:spMkLst>
            <pc:docMk/>
            <pc:sldMk cId="2689130898" sldId="297"/>
            <ac:spMk id="29" creationId="{E9DEED71-6F9C-934D-2E19-641C19F085EB}"/>
          </ac:spMkLst>
        </pc:spChg>
        <pc:spChg chg="del">
          <ac:chgData name="Lucie Taylor" userId="5e95e8f97bd5ee9f" providerId="LiveId" clId="{BB677E2A-1E1A-45DE-B988-9CF093CB41E3}" dt="2023-04-06T19:16:36.883" v="0" actId="478"/>
          <ac:spMkLst>
            <pc:docMk/>
            <pc:sldMk cId="2689130898" sldId="297"/>
            <ac:spMk id="30" creationId="{F91F0C47-EB30-002C-7BE4-201A8EC5096C}"/>
          </ac:spMkLst>
        </pc:spChg>
        <pc:spChg chg="add mod">
          <ac:chgData name="Lucie Taylor" userId="5e95e8f97bd5ee9f" providerId="LiveId" clId="{BB677E2A-1E1A-45DE-B988-9CF093CB41E3}" dt="2023-04-06T20:02:24.348" v="730" actId="1076"/>
          <ac:spMkLst>
            <pc:docMk/>
            <pc:sldMk cId="2689130898" sldId="297"/>
            <ac:spMk id="31" creationId="{6F2F9764-3E6D-DCC9-13D0-E0DEC1AF3A4E}"/>
          </ac:spMkLst>
        </pc:spChg>
        <pc:spChg chg="add mod">
          <ac:chgData name="Lucie Taylor" userId="5e95e8f97bd5ee9f" providerId="LiveId" clId="{BB677E2A-1E1A-45DE-B988-9CF093CB41E3}" dt="2023-04-06T20:02:24.348" v="730" actId="1076"/>
          <ac:spMkLst>
            <pc:docMk/>
            <pc:sldMk cId="2689130898" sldId="297"/>
            <ac:spMk id="32" creationId="{A061B595-0524-850D-DC21-3030E7D72094}"/>
          </ac:spMkLst>
        </pc:spChg>
        <pc:spChg chg="add mod">
          <ac:chgData name="Lucie Taylor" userId="5e95e8f97bd5ee9f" providerId="LiveId" clId="{BB677E2A-1E1A-45DE-B988-9CF093CB41E3}" dt="2023-04-06T20:02:37.068" v="734" actId="1076"/>
          <ac:spMkLst>
            <pc:docMk/>
            <pc:sldMk cId="2689130898" sldId="297"/>
            <ac:spMk id="33" creationId="{12ED37F2-1BB8-588C-B93C-DF3FC039ACBB}"/>
          </ac:spMkLst>
        </pc:spChg>
        <pc:spChg chg="add mod">
          <ac:chgData name="Lucie Taylor" userId="5e95e8f97bd5ee9f" providerId="LiveId" clId="{BB677E2A-1E1A-45DE-B988-9CF093CB41E3}" dt="2023-04-06T20:02:24.348" v="730" actId="1076"/>
          <ac:spMkLst>
            <pc:docMk/>
            <pc:sldMk cId="2689130898" sldId="297"/>
            <ac:spMk id="34" creationId="{66B2E721-5904-A695-7887-01E2A24DE79D}"/>
          </ac:spMkLst>
        </pc:spChg>
        <pc:spChg chg="add mod">
          <ac:chgData name="Lucie Taylor" userId="5e95e8f97bd5ee9f" providerId="LiveId" clId="{BB677E2A-1E1A-45DE-B988-9CF093CB41E3}" dt="2023-04-06T20:02:24.348" v="730" actId="1076"/>
          <ac:spMkLst>
            <pc:docMk/>
            <pc:sldMk cId="2689130898" sldId="297"/>
            <ac:spMk id="35" creationId="{B55076E1-59AA-CAB5-D4CD-CEF15A3C3420}"/>
          </ac:spMkLst>
        </pc:spChg>
        <pc:spChg chg="add mod">
          <ac:chgData name="Lucie Taylor" userId="5e95e8f97bd5ee9f" providerId="LiveId" clId="{BB677E2A-1E1A-45DE-B988-9CF093CB41E3}" dt="2023-04-06T20:02:24.348" v="730" actId="1076"/>
          <ac:spMkLst>
            <pc:docMk/>
            <pc:sldMk cId="2689130898" sldId="297"/>
            <ac:spMk id="36" creationId="{97C3670E-B5FF-51F0-CED6-1715F885A258}"/>
          </ac:spMkLst>
        </pc:spChg>
        <pc:spChg chg="add mod">
          <ac:chgData name="Lucie Taylor" userId="5e95e8f97bd5ee9f" providerId="LiveId" clId="{BB677E2A-1E1A-45DE-B988-9CF093CB41E3}" dt="2023-04-06T20:02:24.348" v="730" actId="1076"/>
          <ac:spMkLst>
            <pc:docMk/>
            <pc:sldMk cId="2689130898" sldId="297"/>
            <ac:spMk id="37" creationId="{2DAFCFA0-5B79-A744-B541-78C4B0FDADD8}"/>
          </ac:spMkLst>
        </pc:spChg>
        <pc:spChg chg="add mod">
          <ac:chgData name="Lucie Taylor" userId="5e95e8f97bd5ee9f" providerId="LiveId" clId="{BB677E2A-1E1A-45DE-B988-9CF093CB41E3}" dt="2023-04-06T20:02:24.348" v="730" actId="1076"/>
          <ac:spMkLst>
            <pc:docMk/>
            <pc:sldMk cId="2689130898" sldId="297"/>
            <ac:spMk id="38" creationId="{176D19B1-DD43-9E40-47BD-CA474750D86E}"/>
          </ac:spMkLst>
        </pc:spChg>
        <pc:spChg chg="add mod">
          <ac:chgData name="Lucie Taylor" userId="5e95e8f97bd5ee9f" providerId="LiveId" clId="{BB677E2A-1E1A-45DE-B988-9CF093CB41E3}" dt="2023-04-06T20:02:24.348" v="730" actId="1076"/>
          <ac:spMkLst>
            <pc:docMk/>
            <pc:sldMk cId="2689130898" sldId="297"/>
            <ac:spMk id="39" creationId="{D03E6C8F-B593-C142-8266-3B4487256788}"/>
          </ac:spMkLst>
        </pc:spChg>
        <pc:spChg chg="add mod">
          <ac:chgData name="Lucie Taylor" userId="5e95e8f97bd5ee9f" providerId="LiveId" clId="{BB677E2A-1E1A-45DE-B988-9CF093CB41E3}" dt="2023-04-06T20:02:24.348" v="730" actId="1076"/>
          <ac:spMkLst>
            <pc:docMk/>
            <pc:sldMk cId="2689130898" sldId="297"/>
            <ac:spMk id="40" creationId="{EAC6BC8B-B42A-DB5A-7B3E-8DDCD4822192}"/>
          </ac:spMkLst>
        </pc:spChg>
        <pc:spChg chg="add mod">
          <ac:chgData name="Lucie Taylor" userId="5e95e8f97bd5ee9f" providerId="LiveId" clId="{BB677E2A-1E1A-45DE-B988-9CF093CB41E3}" dt="2023-04-06T20:02:32.124" v="732" actId="1076"/>
          <ac:spMkLst>
            <pc:docMk/>
            <pc:sldMk cId="2689130898" sldId="297"/>
            <ac:spMk id="41" creationId="{64EE628A-9341-38C6-CF74-5856D175EC77}"/>
          </ac:spMkLst>
        </pc:spChg>
        <pc:graphicFrameChg chg="del">
          <ac:chgData name="Lucie Taylor" userId="5e95e8f97bd5ee9f" providerId="LiveId" clId="{BB677E2A-1E1A-45DE-B988-9CF093CB41E3}" dt="2023-04-06T19:16:36.883" v="0" actId="478"/>
          <ac:graphicFrameMkLst>
            <pc:docMk/>
            <pc:sldMk cId="2689130898" sldId="297"/>
            <ac:graphicFrameMk id="9" creationId="{E5891EAB-802B-8549-7FC4-C154C425555F}"/>
          </ac:graphicFrameMkLst>
        </pc:graphicFrameChg>
        <pc:picChg chg="add mod modCrop">
          <ac:chgData name="Lucie Taylor" userId="5e95e8f97bd5ee9f" providerId="LiveId" clId="{BB677E2A-1E1A-45DE-B988-9CF093CB41E3}" dt="2023-04-06T20:02:24.348" v="730" actId="1076"/>
          <ac:picMkLst>
            <pc:docMk/>
            <pc:sldMk cId="2689130898" sldId="297"/>
            <ac:picMk id="3" creationId="{628DCF86-B24F-B3DE-34DA-40C1927AF62A}"/>
          </ac:picMkLst>
        </pc:picChg>
        <pc:picChg chg="del mod">
          <ac:chgData name="Lucie Taylor" userId="5e95e8f97bd5ee9f" providerId="LiveId" clId="{BB677E2A-1E1A-45DE-B988-9CF093CB41E3}" dt="2023-04-06T19:16:39.090" v="2" actId="478"/>
          <ac:picMkLst>
            <pc:docMk/>
            <pc:sldMk cId="2689130898" sldId="297"/>
            <ac:picMk id="7" creationId="{6E439D40-3748-DBE0-9BBD-F1BEA4B14093}"/>
          </ac:picMkLst>
        </pc:picChg>
        <pc:picChg chg="del">
          <ac:chgData name="Lucie Taylor" userId="5e95e8f97bd5ee9f" providerId="LiveId" clId="{BB677E2A-1E1A-45DE-B988-9CF093CB41E3}" dt="2023-04-06T19:16:36.883" v="0" actId="478"/>
          <ac:picMkLst>
            <pc:docMk/>
            <pc:sldMk cId="2689130898" sldId="297"/>
            <ac:picMk id="10" creationId="{552153AB-A679-66F7-2550-191CEDFE3153}"/>
          </ac:picMkLst>
        </pc:picChg>
      </pc:sldChg>
      <pc:sldChg chg="addSp delSp modSp new mod">
        <pc:chgData name="Lucie Taylor" userId="5e95e8f97bd5ee9f" providerId="LiveId" clId="{BB677E2A-1E1A-45DE-B988-9CF093CB41E3}" dt="2023-04-06T21:12:24.103" v="2363" actId="1076"/>
        <pc:sldMkLst>
          <pc:docMk/>
          <pc:sldMk cId="2169263756" sldId="298"/>
        </pc:sldMkLst>
        <pc:spChg chg="add del mod">
          <ac:chgData name="Lucie Taylor" userId="5e95e8f97bd5ee9f" providerId="LiveId" clId="{BB677E2A-1E1A-45DE-B988-9CF093CB41E3}" dt="2023-04-06T20:34:23.958" v="1490" actId="478"/>
          <ac:spMkLst>
            <pc:docMk/>
            <pc:sldMk cId="2169263756" sldId="298"/>
            <ac:spMk id="3" creationId="{6D4D44DC-6BB5-265C-FA3E-9DBAECCB078A}"/>
          </ac:spMkLst>
        </pc:spChg>
        <pc:spChg chg="add mod">
          <ac:chgData name="Lucie Taylor" userId="5e95e8f97bd5ee9f" providerId="LiveId" clId="{BB677E2A-1E1A-45DE-B988-9CF093CB41E3}" dt="2023-04-06T21:12:24.103" v="2363" actId="1076"/>
          <ac:spMkLst>
            <pc:docMk/>
            <pc:sldMk cId="2169263756" sldId="298"/>
            <ac:spMk id="4" creationId="{DE7B7FFF-C3D0-EE65-0ABA-33A800545F6F}"/>
          </ac:spMkLst>
        </pc:spChg>
        <pc:spChg chg="add mod">
          <ac:chgData name="Lucie Taylor" userId="5e95e8f97bd5ee9f" providerId="LiveId" clId="{BB677E2A-1E1A-45DE-B988-9CF093CB41E3}" dt="2023-04-06T20:13:10.587" v="960" actId="1076"/>
          <ac:spMkLst>
            <pc:docMk/>
            <pc:sldMk cId="2169263756" sldId="298"/>
            <ac:spMk id="5" creationId="{88016452-65E3-FB24-E7ED-00071A7A9311}"/>
          </ac:spMkLst>
        </pc:spChg>
        <pc:spChg chg="add mod">
          <ac:chgData name="Lucie Taylor" userId="5e95e8f97bd5ee9f" providerId="LiveId" clId="{BB677E2A-1E1A-45DE-B988-9CF093CB41E3}" dt="2023-04-06T20:32:04.549" v="1485" actId="1076"/>
          <ac:spMkLst>
            <pc:docMk/>
            <pc:sldMk cId="2169263756" sldId="298"/>
            <ac:spMk id="7" creationId="{4E1D043B-FCF8-1CFD-9E34-A369499335B8}"/>
          </ac:spMkLst>
        </pc:spChg>
        <pc:spChg chg="add mod">
          <ac:chgData name="Lucie Taylor" userId="5e95e8f97bd5ee9f" providerId="LiveId" clId="{BB677E2A-1E1A-45DE-B988-9CF093CB41E3}" dt="2023-04-06T20:32:04.549" v="1485" actId="1076"/>
          <ac:spMkLst>
            <pc:docMk/>
            <pc:sldMk cId="2169263756" sldId="298"/>
            <ac:spMk id="8" creationId="{301FB0A5-DC4D-46C4-5626-E4C01C7AAC48}"/>
          </ac:spMkLst>
        </pc:spChg>
        <pc:spChg chg="add mod">
          <ac:chgData name="Lucie Taylor" userId="5e95e8f97bd5ee9f" providerId="LiveId" clId="{BB677E2A-1E1A-45DE-B988-9CF093CB41E3}" dt="2023-04-06T20:32:04.549" v="1485" actId="1076"/>
          <ac:spMkLst>
            <pc:docMk/>
            <pc:sldMk cId="2169263756" sldId="298"/>
            <ac:spMk id="9" creationId="{FDEC296D-73FC-70F4-218E-B1EB65DF35DA}"/>
          </ac:spMkLst>
        </pc:spChg>
        <pc:spChg chg="add mod">
          <ac:chgData name="Lucie Taylor" userId="5e95e8f97bd5ee9f" providerId="LiveId" clId="{BB677E2A-1E1A-45DE-B988-9CF093CB41E3}" dt="2023-04-06T20:12:20.690" v="957" actId="1076"/>
          <ac:spMkLst>
            <pc:docMk/>
            <pc:sldMk cId="2169263756" sldId="298"/>
            <ac:spMk id="11" creationId="{2152C980-08D4-575D-8E9B-91DE78B93E48}"/>
          </ac:spMkLst>
        </pc:spChg>
        <pc:spChg chg="add mod">
          <ac:chgData name="Lucie Taylor" userId="5e95e8f97bd5ee9f" providerId="LiveId" clId="{BB677E2A-1E1A-45DE-B988-9CF093CB41E3}" dt="2023-04-06T20:32:12.601" v="1486" actId="1076"/>
          <ac:spMkLst>
            <pc:docMk/>
            <pc:sldMk cId="2169263756" sldId="298"/>
            <ac:spMk id="12" creationId="{88C370BE-E819-E45D-6B01-1D981E482E0C}"/>
          </ac:spMkLst>
        </pc:spChg>
        <pc:spChg chg="add mod">
          <ac:chgData name="Lucie Taylor" userId="5e95e8f97bd5ee9f" providerId="LiveId" clId="{BB677E2A-1E1A-45DE-B988-9CF093CB41E3}" dt="2023-04-06T20:24:14.986" v="1188" actId="1076"/>
          <ac:spMkLst>
            <pc:docMk/>
            <pc:sldMk cId="2169263756" sldId="298"/>
            <ac:spMk id="13" creationId="{E0B3CC18-F7CF-7F45-920B-D7906BECA54C}"/>
          </ac:spMkLst>
        </pc:spChg>
        <pc:spChg chg="add mod">
          <ac:chgData name="Lucie Taylor" userId="5e95e8f97bd5ee9f" providerId="LiveId" clId="{BB677E2A-1E1A-45DE-B988-9CF093CB41E3}" dt="2023-04-06T20:34:32.395" v="1494" actId="1076"/>
          <ac:spMkLst>
            <pc:docMk/>
            <pc:sldMk cId="2169263756" sldId="298"/>
            <ac:spMk id="16" creationId="{25D2F535-0E68-D580-7A1C-69A6E0D114BC}"/>
          </ac:spMkLst>
        </pc:spChg>
        <pc:spChg chg="add mod">
          <ac:chgData name="Lucie Taylor" userId="5e95e8f97bd5ee9f" providerId="LiveId" clId="{BB677E2A-1E1A-45DE-B988-9CF093CB41E3}" dt="2023-04-06T20:35:54.681" v="1534" actId="14100"/>
          <ac:spMkLst>
            <pc:docMk/>
            <pc:sldMk cId="2169263756" sldId="298"/>
            <ac:spMk id="17" creationId="{A4F100CB-16DC-32FE-2F01-292E976C3477}"/>
          </ac:spMkLst>
        </pc:spChg>
        <pc:spChg chg="add mod">
          <ac:chgData name="Lucie Taylor" userId="5e95e8f97bd5ee9f" providerId="LiveId" clId="{BB677E2A-1E1A-45DE-B988-9CF093CB41E3}" dt="2023-04-06T20:35:57.890" v="1535" actId="1076"/>
          <ac:spMkLst>
            <pc:docMk/>
            <pc:sldMk cId="2169263756" sldId="298"/>
            <ac:spMk id="18" creationId="{7D7FDBAE-9A5E-69F8-3600-1E1D544D2397}"/>
          </ac:spMkLst>
        </pc:spChg>
        <pc:spChg chg="add mod">
          <ac:chgData name="Lucie Taylor" userId="5e95e8f97bd5ee9f" providerId="LiveId" clId="{BB677E2A-1E1A-45DE-B988-9CF093CB41E3}" dt="2023-04-06T20:24:20.811" v="1189" actId="1076"/>
          <ac:spMkLst>
            <pc:docMk/>
            <pc:sldMk cId="2169263756" sldId="298"/>
            <ac:spMk id="19" creationId="{CC5C8BEC-8B68-A862-BC50-3434228E59E9}"/>
          </ac:spMkLst>
        </pc:spChg>
        <pc:spChg chg="add mod">
          <ac:chgData name="Lucie Taylor" userId="5e95e8f97bd5ee9f" providerId="LiveId" clId="{BB677E2A-1E1A-45DE-B988-9CF093CB41E3}" dt="2023-04-06T20:35:49.950" v="1532" actId="1076"/>
          <ac:spMkLst>
            <pc:docMk/>
            <pc:sldMk cId="2169263756" sldId="298"/>
            <ac:spMk id="20" creationId="{70787F85-15DF-1141-91E8-9A12A99C91C7}"/>
          </ac:spMkLst>
        </pc:spChg>
        <pc:spChg chg="add mod">
          <ac:chgData name="Lucie Taylor" userId="5e95e8f97bd5ee9f" providerId="LiveId" clId="{BB677E2A-1E1A-45DE-B988-9CF093CB41E3}" dt="2023-04-06T20:27:32.241" v="1319" actId="207"/>
          <ac:spMkLst>
            <pc:docMk/>
            <pc:sldMk cId="2169263756" sldId="298"/>
            <ac:spMk id="22" creationId="{C4699F98-EA9A-CFFD-DF81-3401854178EB}"/>
          </ac:spMkLst>
        </pc:spChg>
        <pc:spChg chg="add mod">
          <ac:chgData name="Lucie Taylor" userId="5e95e8f97bd5ee9f" providerId="LiveId" clId="{BB677E2A-1E1A-45DE-B988-9CF093CB41E3}" dt="2023-04-06T20:29:11.708" v="1350" actId="14100"/>
          <ac:spMkLst>
            <pc:docMk/>
            <pc:sldMk cId="2169263756" sldId="298"/>
            <ac:spMk id="23" creationId="{0E30A300-601D-3F25-01C2-EBFFD83B0CBA}"/>
          </ac:spMkLst>
        </pc:spChg>
        <pc:spChg chg="add mod">
          <ac:chgData name="Lucie Taylor" userId="5e95e8f97bd5ee9f" providerId="LiveId" clId="{BB677E2A-1E1A-45DE-B988-9CF093CB41E3}" dt="2023-04-06T20:29:50.925" v="1390" actId="14100"/>
          <ac:spMkLst>
            <pc:docMk/>
            <pc:sldMk cId="2169263756" sldId="298"/>
            <ac:spMk id="24" creationId="{D4E9AB69-44CC-2E4A-D874-9AD552172821}"/>
          </ac:spMkLst>
        </pc:spChg>
        <pc:spChg chg="add mod">
          <ac:chgData name="Lucie Taylor" userId="5e95e8f97bd5ee9f" providerId="LiveId" clId="{BB677E2A-1E1A-45DE-B988-9CF093CB41E3}" dt="2023-04-06T20:30:17.938" v="1404" actId="14100"/>
          <ac:spMkLst>
            <pc:docMk/>
            <pc:sldMk cId="2169263756" sldId="298"/>
            <ac:spMk id="25" creationId="{04F3EC53-3434-6A52-5A51-5AC9468EE4E9}"/>
          </ac:spMkLst>
        </pc:spChg>
        <pc:spChg chg="add del mod">
          <ac:chgData name="Lucie Taylor" userId="5e95e8f97bd5ee9f" providerId="LiveId" clId="{BB677E2A-1E1A-45DE-B988-9CF093CB41E3}" dt="2023-04-06T20:31:39.258" v="1483" actId="478"/>
          <ac:spMkLst>
            <pc:docMk/>
            <pc:sldMk cId="2169263756" sldId="298"/>
            <ac:spMk id="26" creationId="{8A96718A-470F-B6CB-437E-38A205E71E73}"/>
          </ac:spMkLst>
        </pc:spChg>
        <pc:spChg chg="add mod">
          <ac:chgData name="Lucie Taylor" userId="5e95e8f97bd5ee9f" providerId="LiveId" clId="{BB677E2A-1E1A-45DE-B988-9CF093CB41E3}" dt="2023-04-06T20:30:31.430" v="1414" actId="207"/>
          <ac:spMkLst>
            <pc:docMk/>
            <pc:sldMk cId="2169263756" sldId="298"/>
            <ac:spMk id="27" creationId="{EB991209-AC5F-1815-3CDE-EF48C8DDF0FD}"/>
          </ac:spMkLst>
        </pc:spChg>
        <pc:spChg chg="add mod">
          <ac:chgData name="Lucie Taylor" userId="5e95e8f97bd5ee9f" providerId="LiveId" clId="{BB677E2A-1E1A-45DE-B988-9CF093CB41E3}" dt="2023-04-06T20:30:06.709" v="1402" actId="20577"/>
          <ac:spMkLst>
            <pc:docMk/>
            <pc:sldMk cId="2169263756" sldId="298"/>
            <ac:spMk id="28" creationId="{4FB79813-8210-458F-61EA-72D4D62241C6}"/>
          </ac:spMkLst>
        </pc:spChg>
        <pc:spChg chg="add mod">
          <ac:chgData name="Lucie Taylor" userId="5e95e8f97bd5ee9f" providerId="LiveId" clId="{BB677E2A-1E1A-45DE-B988-9CF093CB41E3}" dt="2023-04-06T20:31:46.469" v="1484" actId="207"/>
          <ac:spMkLst>
            <pc:docMk/>
            <pc:sldMk cId="2169263756" sldId="298"/>
            <ac:spMk id="29" creationId="{B4C26821-3017-CD1D-64E2-530E84363346}"/>
          </ac:spMkLst>
        </pc:spChg>
        <pc:spChg chg="add mod">
          <ac:chgData name="Lucie Taylor" userId="5e95e8f97bd5ee9f" providerId="LiveId" clId="{BB677E2A-1E1A-45DE-B988-9CF093CB41E3}" dt="2023-04-06T20:34:37.170" v="1501" actId="20577"/>
          <ac:spMkLst>
            <pc:docMk/>
            <pc:sldMk cId="2169263756" sldId="298"/>
            <ac:spMk id="31" creationId="{28D3488A-520E-BA36-A4BF-9564E644B653}"/>
          </ac:spMkLst>
        </pc:spChg>
        <pc:spChg chg="add mod">
          <ac:chgData name="Lucie Taylor" userId="5e95e8f97bd5ee9f" providerId="LiveId" clId="{BB677E2A-1E1A-45DE-B988-9CF093CB41E3}" dt="2023-04-06T20:34:48.087" v="1503" actId="1076"/>
          <ac:spMkLst>
            <pc:docMk/>
            <pc:sldMk cId="2169263756" sldId="298"/>
            <ac:spMk id="32" creationId="{34949D3F-B272-6941-3F58-0381F77B7265}"/>
          </ac:spMkLst>
        </pc:spChg>
        <pc:spChg chg="add mod">
          <ac:chgData name="Lucie Taylor" userId="5e95e8f97bd5ee9f" providerId="LiveId" clId="{BB677E2A-1E1A-45DE-B988-9CF093CB41E3}" dt="2023-04-06T20:35:08.093" v="1525" actId="207"/>
          <ac:spMkLst>
            <pc:docMk/>
            <pc:sldMk cId="2169263756" sldId="298"/>
            <ac:spMk id="33" creationId="{FF512643-1A20-4EB7-9731-392981022D31}"/>
          </ac:spMkLst>
        </pc:spChg>
        <pc:spChg chg="add mod">
          <ac:chgData name="Lucie Taylor" userId="5e95e8f97bd5ee9f" providerId="LiveId" clId="{BB677E2A-1E1A-45DE-B988-9CF093CB41E3}" dt="2023-04-06T20:36:02.814" v="1537" actId="1076"/>
          <ac:spMkLst>
            <pc:docMk/>
            <pc:sldMk cId="2169263756" sldId="298"/>
            <ac:spMk id="34" creationId="{7128395C-682B-DA13-11EB-4B2B04A9D8F0}"/>
          </ac:spMkLst>
        </pc:spChg>
        <pc:spChg chg="add mod">
          <ac:chgData name="Lucie Taylor" userId="5e95e8f97bd5ee9f" providerId="LiveId" clId="{BB677E2A-1E1A-45DE-B988-9CF093CB41E3}" dt="2023-04-06T20:36:17.097" v="1539" actId="1076"/>
          <ac:spMkLst>
            <pc:docMk/>
            <pc:sldMk cId="2169263756" sldId="298"/>
            <ac:spMk id="35" creationId="{22ED3DF3-F32C-6F5C-34B6-CCCEA49E7F8D}"/>
          </ac:spMkLst>
        </pc:spChg>
        <pc:spChg chg="add mod">
          <ac:chgData name="Lucie Taylor" userId="5e95e8f97bd5ee9f" providerId="LiveId" clId="{BB677E2A-1E1A-45DE-B988-9CF093CB41E3}" dt="2023-04-06T20:36:28.693" v="1542" actId="14100"/>
          <ac:spMkLst>
            <pc:docMk/>
            <pc:sldMk cId="2169263756" sldId="298"/>
            <ac:spMk id="36" creationId="{122B809A-EB70-0559-E877-BD33C96311B5}"/>
          </ac:spMkLst>
        </pc:spChg>
        <pc:spChg chg="add mod">
          <ac:chgData name="Lucie Taylor" userId="5e95e8f97bd5ee9f" providerId="LiveId" clId="{BB677E2A-1E1A-45DE-B988-9CF093CB41E3}" dt="2023-04-06T20:36:54.495" v="1547" actId="1076"/>
          <ac:spMkLst>
            <pc:docMk/>
            <pc:sldMk cId="2169263756" sldId="298"/>
            <ac:spMk id="37" creationId="{4579534C-3533-8E21-23AF-76A4AE7E7616}"/>
          </ac:spMkLst>
        </pc:spChg>
        <pc:picChg chg="add mod">
          <ac:chgData name="Lucie Taylor" userId="5e95e8f97bd5ee9f" providerId="LiveId" clId="{BB677E2A-1E1A-45DE-B988-9CF093CB41E3}" dt="2023-04-06T20:09:28.851" v="872" actId="1076"/>
          <ac:picMkLst>
            <pc:docMk/>
            <pc:sldMk cId="2169263756" sldId="298"/>
            <ac:picMk id="6" creationId="{A4BDE6B8-773D-6168-7661-6A381B746528}"/>
          </ac:picMkLst>
        </pc:picChg>
        <pc:picChg chg="add del mod">
          <ac:chgData name="Lucie Taylor" userId="5e95e8f97bd5ee9f" providerId="LiveId" clId="{BB677E2A-1E1A-45DE-B988-9CF093CB41E3}" dt="2023-04-06T20:20:10.148" v="1061" actId="478"/>
          <ac:picMkLst>
            <pc:docMk/>
            <pc:sldMk cId="2169263756" sldId="298"/>
            <ac:picMk id="14" creationId="{F7A6B48C-F9C2-6ACF-0DD8-00DF714BD3B5}"/>
          </ac:picMkLst>
        </pc:picChg>
        <pc:picChg chg="add mod">
          <ac:chgData name="Lucie Taylor" userId="5e95e8f97bd5ee9f" providerId="LiveId" clId="{BB677E2A-1E1A-45DE-B988-9CF093CB41E3}" dt="2023-04-06T20:27:39.853" v="1322" actId="1076"/>
          <ac:picMkLst>
            <pc:docMk/>
            <pc:sldMk cId="2169263756" sldId="298"/>
            <ac:picMk id="15" creationId="{54EC6DE6-8841-81CC-90CA-EDE5206B7900}"/>
          </ac:picMkLst>
        </pc:picChg>
        <pc:picChg chg="add mod">
          <ac:chgData name="Lucie Taylor" userId="5e95e8f97bd5ee9f" providerId="LiveId" clId="{BB677E2A-1E1A-45DE-B988-9CF093CB41E3}" dt="2023-04-06T20:35:45.622" v="1531" actId="14100"/>
          <ac:picMkLst>
            <pc:docMk/>
            <pc:sldMk cId="2169263756" sldId="298"/>
            <ac:picMk id="21" creationId="{A138CB65-2481-B0CC-518C-EB592045184F}"/>
          </ac:picMkLst>
        </pc:picChg>
        <pc:picChg chg="add mod">
          <ac:chgData name="Lucie Taylor" userId="5e95e8f97bd5ee9f" providerId="LiveId" clId="{BB677E2A-1E1A-45DE-B988-9CF093CB41E3}" dt="2023-04-06T20:32:47.635" v="1489" actId="1076"/>
          <ac:picMkLst>
            <pc:docMk/>
            <pc:sldMk cId="2169263756" sldId="298"/>
            <ac:picMk id="30" creationId="{6F6A976F-1FD0-633F-405F-C1014EBAF343}"/>
          </ac:picMkLst>
        </pc:picChg>
      </pc:sldChg>
      <pc:sldChg chg="del">
        <pc:chgData name="Lucie Taylor" userId="5e95e8f97bd5ee9f" providerId="LiveId" clId="{BB677E2A-1E1A-45DE-B988-9CF093CB41E3}" dt="2023-04-06T19:16:41.347" v="3" actId="47"/>
        <pc:sldMkLst>
          <pc:docMk/>
          <pc:sldMk cId="4056947918" sldId="298"/>
        </pc:sldMkLst>
      </pc:sldChg>
      <pc:sldChg chg="del">
        <pc:chgData name="Lucie Taylor" userId="5e95e8f97bd5ee9f" providerId="LiveId" clId="{BB677E2A-1E1A-45DE-B988-9CF093CB41E3}" dt="2023-04-06T19:16:41.536" v="4" actId="47"/>
        <pc:sldMkLst>
          <pc:docMk/>
          <pc:sldMk cId="89318935" sldId="299"/>
        </pc:sldMkLst>
      </pc:sldChg>
      <pc:sldChg chg="addSp delSp modSp new mod">
        <pc:chgData name="Lucie Taylor" userId="5e95e8f97bd5ee9f" providerId="LiveId" clId="{BB677E2A-1E1A-45DE-B988-9CF093CB41E3}" dt="2023-04-06T21:11:46.357" v="2360" actId="1076"/>
        <pc:sldMkLst>
          <pc:docMk/>
          <pc:sldMk cId="2712321676" sldId="299"/>
        </pc:sldMkLst>
        <pc:spChg chg="add del mod">
          <ac:chgData name="Lucie Taylor" userId="5e95e8f97bd5ee9f" providerId="LiveId" clId="{BB677E2A-1E1A-45DE-B988-9CF093CB41E3}" dt="2023-04-06T20:44:31.815" v="1640" actId="478"/>
          <ac:spMkLst>
            <pc:docMk/>
            <pc:sldMk cId="2712321676" sldId="299"/>
            <ac:spMk id="5" creationId="{289D8D81-7B63-6728-7D24-187F46025201}"/>
          </ac:spMkLst>
        </pc:spChg>
        <pc:spChg chg="add mod">
          <ac:chgData name="Lucie Taylor" userId="5e95e8f97bd5ee9f" providerId="LiveId" clId="{BB677E2A-1E1A-45DE-B988-9CF093CB41E3}" dt="2023-04-06T21:01:49.176" v="2161" actId="14100"/>
          <ac:spMkLst>
            <pc:docMk/>
            <pc:sldMk cId="2712321676" sldId="299"/>
            <ac:spMk id="6" creationId="{36C6108D-0D0C-DBD2-3DDF-E408CC9D4552}"/>
          </ac:spMkLst>
        </pc:spChg>
        <pc:spChg chg="add mod">
          <ac:chgData name="Lucie Taylor" userId="5e95e8f97bd5ee9f" providerId="LiveId" clId="{BB677E2A-1E1A-45DE-B988-9CF093CB41E3}" dt="2023-04-06T21:02:05.413" v="2163" actId="14100"/>
          <ac:spMkLst>
            <pc:docMk/>
            <pc:sldMk cId="2712321676" sldId="299"/>
            <ac:spMk id="7" creationId="{665DE980-1FC4-9745-0558-83D787A74617}"/>
          </ac:spMkLst>
        </pc:spChg>
        <pc:spChg chg="add mod">
          <ac:chgData name="Lucie Taylor" userId="5e95e8f97bd5ee9f" providerId="LiveId" clId="{BB677E2A-1E1A-45DE-B988-9CF093CB41E3}" dt="2023-04-06T20:56:36.571" v="1997" actId="14100"/>
          <ac:spMkLst>
            <pc:docMk/>
            <pc:sldMk cId="2712321676" sldId="299"/>
            <ac:spMk id="8" creationId="{25F28F83-E170-4F7D-D6D4-EBC0DF12464B}"/>
          </ac:spMkLst>
        </pc:spChg>
        <pc:spChg chg="add mod">
          <ac:chgData name="Lucie Taylor" userId="5e95e8f97bd5ee9f" providerId="LiveId" clId="{BB677E2A-1E1A-45DE-B988-9CF093CB41E3}" dt="2023-04-06T21:10:23.898" v="2319" actId="1076"/>
          <ac:spMkLst>
            <pc:docMk/>
            <pc:sldMk cId="2712321676" sldId="299"/>
            <ac:spMk id="9" creationId="{A276D82D-8C6D-99E0-A398-8F5E43A96D9C}"/>
          </ac:spMkLst>
        </pc:spChg>
        <pc:spChg chg="add mod">
          <ac:chgData name="Lucie Taylor" userId="5e95e8f97bd5ee9f" providerId="LiveId" clId="{BB677E2A-1E1A-45DE-B988-9CF093CB41E3}" dt="2023-04-06T21:04:01.563" v="2179" actId="1076"/>
          <ac:spMkLst>
            <pc:docMk/>
            <pc:sldMk cId="2712321676" sldId="299"/>
            <ac:spMk id="13" creationId="{79126E98-0A1D-6ED6-3FA3-1CEF5A70A6CB}"/>
          </ac:spMkLst>
        </pc:spChg>
        <pc:spChg chg="add mod">
          <ac:chgData name="Lucie Taylor" userId="5e95e8f97bd5ee9f" providerId="LiveId" clId="{BB677E2A-1E1A-45DE-B988-9CF093CB41E3}" dt="2023-04-06T21:04:01.563" v="2179" actId="1076"/>
          <ac:spMkLst>
            <pc:docMk/>
            <pc:sldMk cId="2712321676" sldId="299"/>
            <ac:spMk id="14" creationId="{3AEB32B6-6BFD-78E2-6C9C-679DD5AF1675}"/>
          </ac:spMkLst>
        </pc:spChg>
        <pc:spChg chg="add mod">
          <ac:chgData name="Lucie Taylor" userId="5e95e8f97bd5ee9f" providerId="LiveId" clId="{BB677E2A-1E1A-45DE-B988-9CF093CB41E3}" dt="2023-04-06T20:59:50.168" v="2152" actId="1076"/>
          <ac:spMkLst>
            <pc:docMk/>
            <pc:sldMk cId="2712321676" sldId="299"/>
            <ac:spMk id="15" creationId="{CDD5C7D9-9503-A1EA-2D07-97E26032699D}"/>
          </ac:spMkLst>
        </pc:spChg>
        <pc:spChg chg="add mod">
          <ac:chgData name="Lucie Taylor" userId="5e95e8f97bd5ee9f" providerId="LiveId" clId="{BB677E2A-1E1A-45DE-B988-9CF093CB41E3}" dt="2023-04-06T21:04:04.598" v="2180" actId="1076"/>
          <ac:spMkLst>
            <pc:docMk/>
            <pc:sldMk cId="2712321676" sldId="299"/>
            <ac:spMk id="16" creationId="{E2FD742C-8C0F-7F68-E088-1FDC70BA0FA2}"/>
          </ac:spMkLst>
        </pc:spChg>
        <pc:spChg chg="add mod">
          <ac:chgData name="Lucie Taylor" userId="5e95e8f97bd5ee9f" providerId="LiveId" clId="{BB677E2A-1E1A-45DE-B988-9CF093CB41E3}" dt="2023-04-06T21:06:18.120" v="2185" actId="14100"/>
          <ac:spMkLst>
            <pc:docMk/>
            <pc:sldMk cId="2712321676" sldId="299"/>
            <ac:spMk id="18" creationId="{0E159BE9-BEAE-F3B2-19DE-CBD3F0EBB551}"/>
          </ac:spMkLst>
        </pc:spChg>
        <pc:spChg chg="add mod">
          <ac:chgData name="Lucie Taylor" userId="5e95e8f97bd5ee9f" providerId="LiveId" clId="{BB677E2A-1E1A-45DE-B988-9CF093CB41E3}" dt="2023-04-06T21:06:18.120" v="2185" actId="14100"/>
          <ac:spMkLst>
            <pc:docMk/>
            <pc:sldMk cId="2712321676" sldId="299"/>
            <ac:spMk id="19" creationId="{041B5F24-75B9-4890-9BB0-2E3E280ABE62}"/>
          </ac:spMkLst>
        </pc:spChg>
        <pc:spChg chg="add mod">
          <ac:chgData name="Lucie Taylor" userId="5e95e8f97bd5ee9f" providerId="LiveId" clId="{BB677E2A-1E1A-45DE-B988-9CF093CB41E3}" dt="2023-04-06T21:10:30.756" v="2320" actId="207"/>
          <ac:spMkLst>
            <pc:docMk/>
            <pc:sldMk cId="2712321676" sldId="299"/>
            <ac:spMk id="21" creationId="{6EFC2F65-2E81-FD6F-2D2A-1965B3D2B464}"/>
          </ac:spMkLst>
        </pc:spChg>
        <pc:spChg chg="add mod">
          <ac:chgData name="Lucie Taylor" userId="5e95e8f97bd5ee9f" providerId="LiveId" clId="{BB677E2A-1E1A-45DE-B988-9CF093CB41E3}" dt="2023-04-06T21:11:10.176" v="2327" actId="1076"/>
          <ac:spMkLst>
            <pc:docMk/>
            <pc:sldMk cId="2712321676" sldId="299"/>
            <ac:spMk id="22" creationId="{FC2D9C43-B141-08F4-75B4-2BD767BACC5E}"/>
          </ac:spMkLst>
        </pc:spChg>
        <pc:spChg chg="add mod">
          <ac:chgData name="Lucie Taylor" userId="5e95e8f97bd5ee9f" providerId="LiveId" clId="{BB677E2A-1E1A-45DE-B988-9CF093CB41E3}" dt="2023-04-06T21:11:46.357" v="2360" actId="1076"/>
          <ac:spMkLst>
            <pc:docMk/>
            <pc:sldMk cId="2712321676" sldId="299"/>
            <ac:spMk id="26" creationId="{E3F574A9-ED13-C896-93C1-67729CDDD474}"/>
          </ac:spMkLst>
        </pc:spChg>
        <pc:picChg chg="add del mod">
          <ac:chgData name="Lucie Taylor" userId="5e95e8f97bd5ee9f" providerId="LiveId" clId="{BB677E2A-1E1A-45DE-B988-9CF093CB41E3}" dt="2023-04-06T20:42:17.702" v="1551" actId="478"/>
          <ac:picMkLst>
            <pc:docMk/>
            <pc:sldMk cId="2712321676" sldId="299"/>
            <ac:picMk id="3" creationId="{2CB5BFF6-A4B3-C9EB-C389-26E24132992E}"/>
          </ac:picMkLst>
        </pc:picChg>
        <pc:picChg chg="add mod modCrop">
          <ac:chgData name="Lucie Taylor" userId="5e95e8f97bd5ee9f" providerId="LiveId" clId="{BB677E2A-1E1A-45DE-B988-9CF093CB41E3}" dt="2023-04-06T20:56:21.175" v="1995" actId="1076"/>
          <ac:picMkLst>
            <pc:docMk/>
            <pc:sldMk cId="2712321676" sldId="299"/>
            <ac:picMk id="4" creationId="{A4FB0808-E24D-8D62-7AD6-F921D7E5E437}"/>
          </ac:picMkLst>
        </pc:picChg>
        <pc:picChg chg="add del mod modCrop">
          <ac:chgData name="Lucie Taylor" userId="5e95e8f97bd5ee9f" providerId="LiveId" clId="{BB677E2A-1E1A-45DE-B988-9CF093CB41E3}" dt="2023-04-06T20:51:16.879" v="1915" actId="478"/>
          <ac:picMkLst>
            <pc:docMk/>
            <pc:sldMk cId="2712321676" sldId="299"/>
            <ac:picMk id="10" creationId="{914FB6B6-71EA-82F9-3C83-C5D39E95EC90}"/>
          </ac:picMkLst>
        </pc:picChg>
        <pc:picChg chg="add mod modCrop">
          <ac:chgData name="Lucie Taylor" userId="5e95e8f97bd5ee9f" providerId="LiveId" clId="{BB677E2A-1E1A-45DE-B988-9CF093CB41E3}" dt="2023-04-06T21:04:01.563" v="2179" actId="1076"/>
          <ac:picMkLst>
            <pc:docMk/>
            <pc:sldMk cId="2712321676" sldId="299"/>
            <ac:picMk id="11" creationId="{7BEDA04D-E477-8801-95C0-D8D5018BE081}"/>
          </ac:picMkLst>
        </pc:picChg>
        <pc:picChg chg="add mod modCrop">
          <ac:chgData name="Lucie Taylor" userId="5e95e8f97bd5ee9f" providerId="LiveId" clId="{BB677E2A-1E1A-45DE-B988-9CF093CB41E3}" dt="2023-04-06T21:04:01.563" v="2179" actId="1076"/>
          <ac:picMkLst>
            <pc:docMk/>
            <pc:sldMk cId="2712321676" sldId="299"/>
            <ac:picMk id="12" creationId="{0A9A877F-E7EC-E021-32C4-27B4F0369B34}"/>
          </ac:picMkLst>
        </pc:picChg>
        <pc:picChg chg="add mod modCrop">
          <ac:chgData name="Lucie Taylor" userId="5e95e8f97bd5ee9f" providerId="LiveId" clId="{BB677E2A-1E1A-45DE-B988-9CF093CB41E3}" dt="2023-04-06T21:09:08.473" v="2272" actId="1076"/>
          <ac:picMkLst>
            <pc:docMk/>
            <pc:sldMk cId="2712321676" sldId="299"/>
            <ac:picMk id="17" creationId="{97D70265-848F-B56F-A94E-53EC8D645C2C}"/>
          </ac:picMkLst>
        </pc:picChg>
        <pc:picChg chg="add mod modCrop">
          <ac:chgData name="Lucie Taylor" userId="5e95e8f97bd5ee9f" providerId="LiveId" clId="{BB677E2A-1E1A-45DE-B988-9CF093CB41E3}" dt="2023-04-06T21:05:57.782" v="2184" actId="1076"/>
          <ac:picMkLst>
            <pc:docMk/>
            <pc:sldMk cId="2712321676" sldId="299"/>
            <ac:picMk id="20" creationId="{4FBED68B-3A9F-E62B-7022-D33134B58D4E}"/>
          </ac:picMkLst>
        </pc:picChg>
        <pc:cxnChg chg="add mod">
          <ac:chgData name="Lucie Taylor" userId="5e95e8f97bd5ee9f" providerId="LiveId" clId="{BB677E2A-1E1A-45DE-B988-9CF093CB41E3}" dt="2023-04-06T21:10:57.671" v="2326" actId="208"/>
          <ac:cxnSpMkLst>
            <pc:docMk/>
            <pc:sldMk cId="2712321676" sldId="299"/>
            <ac:cxnSpMk id="24" creationId="{0B09F38B-1CD4-84D1-0965-A50A27D80CD6}"/>
          </ac:cxnSpMkLst>
        </pc:cxnChg>
      </pc:sldChg>
      <pc:sldChg chg="addSp delSp modSp new mod">
        <pc:chgData name="Lucie Taylor" userId="5e95e8f97bd5ee9f" providerId="LiveId" clId="{BB677E2A-1E1A-45DE-B988-9CF093CB41E3}" dt="2023-04-06T23:27:45.137" v="5385" actId="1076"/>
        <pc:sldMkLst>
          <pc:docMk/>
          <pc:sldMk cId="2872452160" sldId="300"/>
        </pc:sldMkLst>
        <pc:spChg chg="add del mod">
          <ac:chgData name="Lucie Taylor" userId="5e95e8f97bd5ee9f" providerId="LiveId" clId="{BB677E2A-1E1A-45DE-B988-9CF093CB41E3}" dt="2023-04-06T23:06:47.865" v="4783" actId="478"/>
          <ac:spMkLst>
            <pc:docMk/>
            <pc:sldMk cId="2872452160" sldId="300"/>
            <ac:spMk id="2" creationId="{00280900-A165-2ABF-00F6-52A4686C2E77}"/>
          </ac:spMkLst>
        </pc:spChg>
        <pc:spChg chg="add del mod">
          <ac:chgData name="Lucie Taylor" userId="5e95e8f97bd5ee9f" providerId="LiveId" clId="{BB677E2A-1E1A-45DE-B988-9CF093CB41E3}" dt="2023-04-06T23:13:08.656" v="4803"/>
          <ac:spMkLst>
            <pc:docMk/>
            <pc:sldMk cId="2872452160" sldId="300"/>
            <ac:spMk id="6" creationId="{9522D850-B0D8-FE2D-E988-CBBBDD5D7B17}"/>
          </ac:spMkLst>
        </pc:spChg>
        <pc:spChg chg="add mod">
          <ac:chgData name="Lucie Taylor" userId="5e95e8f97bd5ee9f" providerId="LiveId" clId="{BB677E2A-1E1A-45DE-B988-9CF093CB41E3}" dt="2023-04-06T23:27:45.137" v="5385" actId="1076"/>
          <ac:spMkLst>
            <pc:docMk/>
            <pc:sldMk cId="2872452160" sldId="300"/>
            <ac:spMk id="7" creationId="{9481B308-9E3C-9EDE-089F-013B40D5DA8B}"/>
          </ac:spMkLst>
        </pc:spChg>
        <pc:spChg chg="add mod">
          <ac:chgData name="Lucie Taylor" userId="5e95e8f97bd5ee9f" providerId="LiveId" clId="{BB677E2A-1E1A-45DE-B988-9CF093CB41E3}" dt="2023-04-06T23:26:23.705" v="5370" actId="1076"/>
          <ac:spMkLst>
            <pc:docMk/>
            <pc:sldMk cId="2872452160" sldId="300"/>
            <ac:spMk id="9" creationId="{ED315AC8-FC6F-4A12-4DD6-B583BA98FDAE}"/>
          </ac:spMkLst>
        </pc:spChg>
        <pc:spChg chg="add mod">
          <ac:chgData name="Lucie Taylor" userId="5e95e8f97bd5ee9f" providerId="LiveId" clId="{BB677E2A-1E1A-45DE-B988-9CF093CB41E3}" dt="2023-04-06T23:27:16.097" v="5380" actId="14100"/>
          <ac:spMkLst>
            <pc:docMk/>
            <pc:sldMk cId="2872452160" sldId="300"/>
            <ac:spMk id="10" creationId="{14C48CF5-8F76-4659-D241-46CEA21CE559}"/>
          </ac:spMkLst>
        </pc:spChg>
        <pc:picChg chg="add mod modCrop">
          <ac:chgData name="Lucie Taylor" userId="5e95e8f97bd5ee9f" providerId="LiveId" clId="{BB677E2A-1E1A-45DE-B988-9CF093CB41E3}" dt="2023-04-06T23:27:41.147" v="5384" actId="1076"/>
          <ac:picMkLst>
            <pc:docMk/>
            <pc:sldMk cId="2872452160" sldId="300"/>
            <ac:picMk id="3" creationId="{2B2CF176-0836-70F2-9040-0EFB66639986}"/>
          </ac:picMkLst>
        </pc:picChg>
        <pc:picChg chg="add del">
          <ac:chgData name="Lucie Taylor" userId="5e95e8f97bd5ee9f" providerId="LiveId" clId="{BB677E2A-1E1A-45DE-B988-9CF093CB41E3}" dt="2023-04-06T23:08:56.905" v="4789" actId="478"/>
          <ac:picMkLst>
            <pc:docMk/>
            <pc:sldMk cId="2872452160" sldId="300"/>
            <ac:picMk id="4" creationId="{B2C1A9C1-323D-16AF-F441-71BFC4635F83}"/>
          </ac:picMkLst>
        </pc:picChg>
        <pc:picChg chg="add mod">
          <ac:chgData name="Lucie Taylor" userId="5e95e8f97bd5ee9f" providerId="LiveId" clId="{BB677E2A-1E1A-45DE-B988-9CF093CB41E3}" dt="2023-04-06T23:26:46.276" v="5373" actId="1076"/>
          <ac:picMkLst>
            <pc:docMk/>
            <pc:sldMk cId="2872452160" sldId="300"/>
            <ac:picMk id="5" creationId="{2C7FE395-539A-DBDA-28A2-A13BFC4FB578}"/>
          </ac:picMkLst>
        </pc:picChg>
        <pc:picChg chg="add mod">
          <ac:chgData name="Lucie Taylor" userId="5e95e8f97bd5ee9f" providerId="LiveId" clId="{BB677E2A-1E1A-45DE-B988-9CF093CB41E3}" dt="2023-04-06T23:26:52.173" v="5376" actId="1076"/>
          <ac:picMkLst>
            <pc:docMk/>
            <pc:sldMk cId="2872452160" sldId="300"/>
            <ac:picMk id="8" creationId="{52E05D3F-7C63-5845-77C2-5620C6520B6E}"/>
          </ac:picMkLst>
        </pc:picChg>
      </pc:sldChg>
      <pc:sldChg chg="del">
        <pc:chgData name="Lucie Taylor" userId="5e95e8f97bd5ee9f" providerId="LiveId" clId="{BB677E2A-1E1A-45DE-B988-9CF093CB41E3}" dt="2023-04-06T19:16:41.775" v="5" actId="47"/>
        <pc:sldMkLst>
          <pc:docMk/>
          <pc:sldMk cId="3383405736" sldId="300"/>
        </pc:sldMkLst>
      </pc:sldChg>
      <pc:sldChg chg="del">
        <pc:chgData name="Lucie Taylor" userId="5e95e8f97bd5ee9f" providerId="LiveId" clId="{BB677E2A-1E1A-45DE-B988-9CF093CB41E3}" dt="2023-04-06T19:16:41.969" v="6" actId="47"/>
        <pc:sldMkLst>
          <pc:docMk/>
          <pc:sldMk cId="2818427274" sldId="301"/>
        </pc:sldMkLst>
      </pc:sldChg>
      <pc:sldChg chg="addSp delSp modSp add mod">
        <pc:chgData name="Lucie Taylor" userId="5e95e8f97bd5ee9f" providerId="LiveId" clId="{BB677E2A-1E1A-45DE-B988-9CF093CB41E3}" dt="2023-04-06T21:55:03.209" v="3511" actId="20577"/>
        <pc:sldMkLst>
          <pc:docMk/>
          <pc:sldMk cId="3716807617" sldId="301"/>
        </pc:sldMkLst>
        <pc:spChg chg="mod">
          <ac:chgData name="Lucie Taylor" userId="5e95e8f97bd5ee9f" providerId="LiveId" clId="{BB677E2A-1E1A-45DE-B988-9CF093CB41E3}" dt="2023-04-06T21:22:23.984" v="2664" actId="1076"/>
          <ac:spMkLst>
            <pc:docMk/>
            <pc:sldMk cId="3716807617" sldId="301"/>
            <ac:spMk id="2" creationId="{00280900-A165-2ABF-00F6-52A4686C2E77}"/>
          </ac:spMkLst>
        </pc:spChg>
        <pc:spChg chg="add mod">
          <ac:chgData name="Lucie Taylor" userId="5e95e8f97bd5ee9f" providerId="LiveId" clId="{BB677E2A-1E1A-45DE-B988-9CF093CB41E3}" dt="2023-04-06T21:23:51.173" v="2669" actId="14100"/>
          <ac:spMkLst>
            <pc:docMk/>
            <pc:sldMk cId="3716807617" sldId="301"/>
            <ac:spMk id="4" creationId="{7805A269-9E8B-9F17-EC18-AC9D3F1040ED}"/>
          </ac:spMkLst>
        </pc:spChg>
        <pc:spChg chg="add mod">
          <ac:chgData name="Lucie Taylor" userId="5e95e8f97bd5ee9f" providerId="LiveId" clId="{BB677E2A-1E1A-45DE-B988-9CF093CB41E3}" dt="2023-04-06T21:53:48.012" v="3494" actId="207"/>
          <ac:spMkLst>
            <pc:docMk/>
            <pc:sldMk cId="3716807617" sldId="301"/>
            <ac:spMk id="6" creationId="{4C81DAC4-44BD-2BA4-041B-262ADCA1FED6}"/>
          </ac:spMkLst>
        </pc:spChg>
        <pc:spChg chg="add mod">
          <ac:chgData name="Lucie Taylor" userId="5e95e8f97bd5ee9f" providerId="LiveId" clId="{BB677E2A-1E1A-45DE-B988-9CF093CB41E3}" dt="2023-04-06T21:28:03.074" v="2778" actId="207"/>
          <ac:spMkLst>
            <pc:docMk/>
            <pc:sldMk cId="3716807617" sldId="301"/>
            <ac:spMk id="9" creationId="{5A9D60BA-A265-7878-3532-306A41BCFC57}"/>
          </ac:spMkLst>
        </pc:spChg>
        <pc:spChg chg="add mod">
          <ac:chgData name="Lucie Taylor" userId="5e95e8f97bd5ee9f" providerId="LiveId" clId="{BB677E2A-1E1A-45DE-B988-9CF093CB41E3}" dt="2023-04-06T21:42:11.916" v="3282" actId="1076"/>
          <ac:spMkLst>
            <pc:docMk/>
            <pc:sldMk cId="3716807617" sldId="301"/>
            <ac:spMk id="10" creationId="{164BC624-9ABA-6040-6AF6-71F0A4F53069}"/>
          </ac:spMkLst>
        </pc:spChg>
        <pc:spChg chg="add mod">
          <ac:chgData name="Lucie Taylor" userId="5e95e8f97bd5ee9f" providerId="LiveId" clId="{BB677E2A-1E1A-45DE-B988-9CF093CB41E3}" dt="2023-04-06T21:43:00.193" v="3308" actId="1076"/>
          <ac:spMkLst>
            <pc:docMk/>
            <pc:sldMk cId="3716807617" sldId="301"/>
            <ac:spMk id="11" creationId="{F5F4F1F4-E006-7F8E-99A3-CE52D0519E32}"/>
          </ac:spMkLst>
        </pc:spChg>
        <pc:spChg chg="add mod">
          <ac:chgData name="Lucie Taylor" userId="5e95e8f97bd5ee9f" providerId="LiveId" clId="{BB677E2A-1E1A-45DE-B988-9CF093CB41E3}" dt="2023-04-06T21:43:06.897" v="3310" actId="14100"/>
          <ac:spMkLst>
            <pc:docMk/>
            <pc:sldMk cId="3716807617" sldId="301"/>
            <ac:spMk id="12" creationId="{F999073B-5498-D3ED-16D0-A3B21B4AB744}"/>
          </ac:spMkLst>
        </pc:spChg>
        <pc:spChg chg="add mod">
          <ac:chgData name="Lucie Taylor" userId="5e95e8f97bd5ee9f" providerId="LiveId" clId="{BB677E2A-1E1A-45DE-B988-9CF093CB41E3}" dt="2023-04-06T21:42:31.086" v="3300" actId="1076"/>
          <ac:spMkLst>
            <pc:docMk/>
            <pc:sldMk cId="3716807617" sldId="301"/>
            <ac:spMk id="13" creationId="{70CF2A0C-B53C-A80F-4319-259B06643B62}"/>
          </ac:spMkLst>
        </pc:spChg>
        <pc:spChg chg="add mod">
          <ac:chgData name="Lucie Taylor" userId="5e95e8f97bd5ee9f" providerId="LiveId" clId="{BB677E2A-1E1A-45DE-B988-9CF093CB41E3}" dt="2023-04-06T21:45:24.952" v="3320" actId="207"/>
          <ac:spMkLst>
            <pc:docMk/>
            <pc:sldMk cId="3716807617" sldId="301"/>
            <ac:spMk id="14" creationId="{B6E8EA69-7562-058A-6DA1-C62E0D4A9ED6}"/>
          </ac:spMkLst>
        </pc:spChg>
        <pc:spChg chg="add mod">
          <ac:chgData name="Lucie Taylor" userId="5e95e8f97bd5ee9f" providerId="LiveId" clId="{BB677E2A-1E1A-45DE-B988-9CF093CB41E3}" dt="2023-04-06T21:53:32.204" v="3493" actId="20577"/>
          <ac:spMkLst>
            <pc:docMk/>
            <pc:sldMk cId="3716807617" sldId="301"/>
            <ac:spMk id="17" creationId="{6E76D351-89D3-57E3-0121-C253B3195871}"/>
          </ac:spMkLst>
        </pc:spChg>
        <pc:spChg chg="add mod">
          <ac:chgData name="Lucie Taylor" userId="5e95e8f97bd5ee9f" providerId="LiveId" clId="{BB677E2A-1E1A-45DE-B988-9CF093CB41E3}" dt="2023-04-06T21:52:51.327" v="3469" actId="207"/>
          <ac:spMkLst>
            <pc:docMk/>
            <pc:sldMk cId="3716807617" sldId="301"/>
            <ac:spMk id="19" creationId="{D34D4877-CD46-193E-C023-4E616BBF4C22}"/>
          </ac:spMkLst>
        </pc:spChg>
        <pc:spChg chg="add mod">
          <ac:chgData name="Lucie Taylor" userId="5e95e8f97bd5ee9f" providerId="LiveId" clId="{BB677E2A-1E1A-45DE-B988-9CF093CB41E3}" dt="2023-04-06T21:53:00.906" v="3471" actId="207"/>
          <ac:spMkLst>
            <pc:docMk/>
            <pc:sldMk cId="3716807617" sldId="301"/>
            <ac:spMk id="21" creationId="{0244EAE2-E3A5-B8BC-787F-2305E0E4D9B8}"/>
          </ac:spMkLst>
        </pc:spChg>
        <pc:spChg chg="add mod ord">
          <ac:chgData name="Lucie Taylor" userId="5e95e8f97bd5ee9f" providerId="LiveId" clId="{BB677E2A-1E1A-45DE-B988-9CF093CB41E3}" dt="2023-04-06T21:55:03.209" v="3511" actId="20577"/>
          <ac:spMkLst>
            <pc:docMk/>
            <pc:sldMk cId="3716807617" sldId="301"/>
            <ac:spMk id="23" creationId="{62A67BBA-6D22-7369-3E44-DD155646441B}"/>
          </ac:spMkLst>
        </pc:spChg>
        <pc:picChg chg="add mod modCrop">
          <ac:chgData name="Lucie Taylor" userId="5e95e8f97bd5ee9f" providerId="LiveId" clId="{BB677E2A-1E1A-45DE-B988-9CF093CB41E3}" dt="2023-04-06T21:23:40.010" v="2665" actId="14100"/>
          <ac:picMkLst>
            <pc:docMk/>
            <pc:sldMk cId="3716807617" sldId="301"/>
            <ac:picMk id="3" creationId="{817A76A7-DAA9-CCD5-6A7C-62BC12C44538}"/>
          </ac:picMkLst>
        </pc:picChg>
        <pc:picChg chg="add mod ord">
          <ac:chgData name="Lucie Taylor" userId="5e95e8f97bd5ee9f" providerId="LiveId" clId="{BB677E2A-1E1A-45DE-B988-9CF093CB41E3}" dt="2023-04-06T21:25:21.129" v="2680" actId="1076"/>
          <ac:picMkLst>
            <pc:docMk/>
            <pc:sldMk cId="3716807617" sldId="301"/>
            <ac:picMk id="5" creationId="{737AD2DB-317D-2225-4014-12345B87AD98}"/>
          </ac:picMkLst>
        </pc:picChg>
        <pc:picChg chg="add mod">
          <ac:chgData name="Lucie Taylor" userId="5e95e8f97bd5ee9f" providerId="LiveId" clId="{BB677E2A-1E1A-45DE-B988-9CF093CB41E3}" dt="2023-04-06T21:27:32.256" v="2770" actId="1076"/>
          <ac:picMkLst>
            <pc:docMk/>
            <pc:sldMk cId="3716807617" sldId="301"/>
            <ac:picMk id="7" creationId="{562EF0F2-3A52-C5D1-79C1-C1D426B45D51}"/>
          </ac:picMkLst>
        </pc:picChg>
        <pc:picChg chg="add mod modCrop">
          <ac:chgData name="Lucie Taylor" userId="5e95e8f97bd5ee9f" providerId="LiveId" clId="{BB677E2A-1E1A-45DE-B988-9CF093CB41E3}" dt="2023-04-06T21:25:38.212" v="2685" actId="1076"/>
          <ac:picMkLst>
            <pc:docMk/>
            <pc:sldMk cId="3716807617" sldId="301"/>
            <ac:picMk id="8" creationId="{4A36E93F-7C6C-5C9A-7920-7614AD656B42}"/>
          </ac:picMkLst>
        </pc:picChg>
        <pc:picChg chg="add mod">
          <ac:chgData name="Lucie Taylor" userId="5e95e8f97bd5ee9f" providerId="LiveId" clId="{BB677E2A-1E1A-45DE-B988-9CF093CB41E3}" dt="2023-04-06T21:42:50.683" v="3305" actId="14100"/>
          <ac:picMkLst>
            <pc:docMk/>
            <pc:sldMk cId="3716807617" sldId="301"/>
            <ac:picMk id="15" creationId="{86CC589A-745E-6A5A-06C0-38E52FAFDF29}"/>
          </ac:picMkLst>
        </pc:picChg>
        <pc:picChg chg="add del mod">
          <ac:chgData name="Lucie Taylor" userId="5e95e8f97bd5ee9f" providerId="LiveId" clId="{BB677E2A-1E1A-45DE-B988-9CF093CB41E3}" dt="2023-04-06T21:39:04.579" v="3020" actId="478"/>
          <ac:picMkLst>
            <pc:docMk/>
            <pc:sldMk cId="3716807617" sldId="301"/>
            <ac:picMk id="16" creationId="{60163DDB-04F6-FA60-E063-2549628D7F03}"/>
          </ac:picMkLst>
        </pc:picChg>
        <pc:picChg chg="add mod">
          <ac:chgData name="Lucie Taylor" userId="5e95e8f97bd5ee9f" providerId="LiveId" clId="{BB677E2A-1E1A-45DE-B988-9CF093CB41E3}" dt="2023-04-06T21:50:50.591" v="3442" actId="14100"/>
          <ac:picMkLst>
            <pc:docMk/>
            <pc:sldMk cId="3716807617" sldId="301"/>
            <ac:picMk id="18" creationId="{26C6D57B-A03C-FEDD-C1C1-FAA66DD29995}"/>
          </ac:picMkLst>
        </pc:picChg>
        <pc:picChg chg="add mod modCrop">
          <ac:chgData name="Lucie Taylor" userId="5e95e8f97bd5ee9f" providerId="LiveId" clId="{BB677E2A-1E1A-45DE-B988-9CF093CB41E3}" dt="2023-04-06T21:50:54.366" v="3443" actId="14100"/>
          <ac:picMkLst>
            <pc:docMk/>
            <pc:sldMk cId="3716807617" sldId="301"/>
            <ac:picMk id="20" creationId="{3BFA1623-9400-35B2-9F2D-7193692BF833}"/>
          </ac:picMkLst>
        </pc:picChg>
        <pc:picChg chg="add mod">
          <ac:chgData name="Lucie Taylor" userId="5e95e8f97bd5ee9f" providerId="LiveId" clId="{BB677E2A-1E1A-45DE-B988-9CF093CB41E3}" dt="2023-04-06T21:50:57.876" v="3444" actId="1076"/>
          <ac:picMkLst>
            <pc:docMk/>
            <pc:sldMk cId="3716807617" sldId="301"/>
            <ac:picMk id="22" creationId="{A3E31E9B-AB4C-DCC3-C2B2-F6F1E560DB89}"/>
          </ac:picMkLst>
        </pc:picChg>
        <pc:picChg chg="add mod">
          <ac:chgData name="Lucie Taylor" userId="5e95e8f97bd5ee9f" providerId="LiveId" clId="{BB677E2A-1E1A-45DE-B988-9CF093CB41E3}" dt="2023-04-06T21:51:42.506" v="3451" actId="1076"/>
          <ac:picMkLst>
            <pc:docMk/>
            <pc:sldMk cId="3716807617" sldId="301"/>
            <ac:picMk id="24" creationId="{FD254608-2AB4-EEA8-BA8F-3653E13FCB08}"/>
          </ac:picMkLst>
        </pc:picChg>
      </pc:sldChg>
      <pc:sldChg chg="addSp modSp add mod ord">
        <pc:chgData name="Lucie Taylor" userId="5e95e8f97bd5ee9f" providerId="LiveId" clId="{BB677E2A-1E1A-45DE-B988-9CF093CB41E3}" dt="2023-04-06T22:12:53.343" v="3715" actId="14100"/>
        <pc:sldMkLst>
          <pc:docMk/>
          <pc:sldMk cId="1205139208" sldId="302"/>
        </pc:sldMkLst>
        <pc:spChg chg="mod">
          <ac:chgData name="Lucie Taylor" userId="5e95e8f97bd5ee9f" providerId="LiveId" clId="{BB677E2A-1E1A-45DE-B988-9CF093CB41E3}" dt="2023-04-06T22:12:53.343" v="3715" actId="14100"/>
          <ac:spMkLst>
            <pc:docMk/>
            <pc:sldMk cId="1205139208" sldId="302"/>
            <ac:spMk id="2" creationId="{00280900-A165-2ABF-00F6-52A4686C2E77}"/>
          </ac:spMkLst>
        </pc:spChg>
        <pc:spChg chg="add mod ord">
          <ac:chgData name="Lucie Taylor" userId="5e95e8f97bd5ee9f" providerId="LiveId" clId="{BB677E2A-1E1A-45DE-B988-9CF093CB41E3}" dt="2023-04-06T22:10:51.607" v="3702" actId="1076"/>
          <ac:spMkLst>
            <pc:docMk/>
            <pc:sldMk cId="1205139208" sldId="302"/>
            <ac:spMk id="4" creationId="{3728EE29-F1A5-33FE-ECF1-0F6E0F571485}"/>
          </ac:spMkLst>
        </pc:spChg>
        <pc:spChg chg="add mod">
          <ac:chgData name="Lucie Taylor" userId="5e95e8f97bd5ee9f" providerId="LiveId" clId="{BB677E2A-1E1A-45DE-B988-9CF093CB41E3}" dt="2023-04-06T22:11:30.868" v="3708" actId="1076"/>
          <ac:spMkLst>
            <pc:docMk/>
            <pc:sldMk cId="1205139208" sldId="302"/>
            <ac:spMk id="5" creationId="{C5545A7F-9C91-3CCC-F1D9-013D9BE8E67E}"/>
          </ac:spMkLst>
        </pc:spChg>
        <pc:spChg chg="add mod">
          <ac:chgData name="Lucie Taylor" userId="5e95e8f97bd5ee9f" providerId="LiveId" clId="{BB677E2A-1E1A-45DE-B988-9CF093CB41E3}" dt="2023-04-06T22:11:30.868" v="3708" actId="1076"/>
          <ac:spMkLst>
            <pc:docMk/>
            <pc:sldMk cId="1205139208" sldId="302"/>
            <ac:spMk id="6" creationId="{E3FB2ABD-155C-72C8-8168-8A8E782AD2AC}"/>
          </ac:spMkLst>
        </pc:spChg>
        <pc:spChg chg="add mod">
          <ac:chgData name="Lucie Taylor" userId="5e95e8f97bd5ee9f" providerId="LiveId" clId="{BB677E2A-1E1A-45DE-B988-9CF093CB41E3}" dt="2023-04-06T22:11:30.868" v="3708" actId="1076"/>
          <ac:spMkLst>
            <pc:docMk/>
            <pc:sldMk cId="1205139208" sldId="302"/>
            <ac:spMk id="7" creationId="{ED1FFEEB-D41E-A2D3-B364-72C1590C378B}"/>
          </ac:spMkLst>
        </pc:spChg>
        <pc:spChg chg="add mod">
          <ac:chgData name="Lucie Taylor" userId="5e95e8f97bd5ee9f" providerId="LiveId" clId="{BB677E2A-1E1A-45DE-B988-9CF093CB41E3}" dt="2023-04-06T22:11:30.868" v="3708" actId="1076"/>
          <ac:spMkLst>
            <pc:docMk/>
            <pc:sldMk cId="1205139208" sldId="302"/>
            <ac:spMk id="8" creationId="{EDDD1F79-F853-19D5-33F5-9BFECBCC37AD}"/>
          </ac:spMkLst>
        </pc:spChg>
        <pc:spChg chg="add mod">
          <ac:chgData name="Lucie Taylor" userId="5e95e8f97bd5ee9f" providerId="LiveId" clId="{BB677E2A-1E1A-45DE-B988-9CF093CB41E3}" dt="2023-04-06T22:12:03.031" v="3713" actId="14100"/>
          <ac:spMkLst>
            <pc:docMk/>
            <pc:sldMk cId="1205139208" sldId="302"/>
            <ac:spMk id="9" creationId="{BF4273B1-ADCB-979E-F968-6055FE12A01B}"/>
          </ac:spMkLst>
        </pc:spChg>
        <pc:picChg chg="add mod">
          <ac:chgData name="Lucie Taylor" userId="5e95e8f97bd5ee9f" providerId="LiveId" clId="{BB677E2A-1E1A-45DE-B988-9CF093CB41E3}" dt="2023-04-06T22:11:30.868" v="3708" actId="1076"/>
          <ac:picMkLst>
            <pc:docMk/>
            <pc:sldMk cId="1205139208" sldId="302"/>
            <ac:picMk id="3" creationId="{10FDA2DF-277D-15A1-AB09-87F99C065E05}"/>
          </ac:picMkLst>
        </pc:picChg>
        <pc:picChg chg="add mod">
          <ac:chgData name="Lucie Taylor" userId="5e95e8f97bd5ee9f" providerId="LiveId" clId="{BB677E2A-1E1A-45DE-B988-9CF093CB41E3}" dt="2023-04-06T22:11:40.927" v="3711" actId="208"/>
          <ac:picMkLst>
            <pc:docMk/>
            <pc:sldMk cId="1205139208" sldId="302"/>
            <ac:picMk id="10" creationId="{FDF8E4E1-56F4-A5F7-00EA-3F97ED76F4D3}"/>
          </ac:picMkLst>
        </pc:picChg>
      </pc:sldChg>
      <pc:sldChg chg="del">
        <pc:chgData name="Lucie Taylor" userId="5e95e8f97bd5ee9f" providerId="LiveId" clId="{BB677E2A-1E1A-45DE-B988-9CF093CB41E3}" dt="2023-04-06T19:16:42.684" v="7" actId="47"/>
        <pc:sldMkLst>
          <pc:docMk/>
          <pc:sldMk cId="3141081950" sldId="302"/>
        </pc:sldMkLst>
      </pc:sldChg>
      <pc:sldChg chg="addSp delSp modSp add mod ord">
        <pc:chgData name="Lucie Taylor" userId="5e95e8f97bd5ee9f" providerId="LiveId" clId="{BB677E2A-1E1A-45DE-B988-9CF093CB41E3}" dt="2023-04-06T22:45:21.408" v="4756" actId="1076"/>
        <pc:sldMkLst>
          <pc:docMk/>
          <pc:sldMk cId="1715090283" sldId="303"/>
        </pc:sldMkLst>
        <pc:spChg chg="mod">
          <ac:chgData name="Lucie Taylor" userId="5e95e8f97bd5ee9f" providerId="LiveId" clId="{BB677E2A-1E1A-45DE-B988-9CF093CB41E3}" dt="2023-04-06T22:13:51.459" v="3736" actId="20577"/>
          <ac:spMkLst>
            <pc:docMk/>
            <pc:sldMk cId="1715090283" sldId="303"/>
            <ac:spMk id="2" creationId="{00280900-A165-2ABF-00F6-52A4686C2E77}"/>
          </ac:spMkLst>
        </pc:spChg>
        <pc:spChg chg="add mod">
          <ac:chgData name="Lucie Taylor" userId="5e95e8f97bd5ee9f" providerId="LiveId" clId="{BB677E2A-1E1A-45DE-B988-9CF093CB41E3}" dt="2023-04-06T22:33:59.484" v="4559" actId="1076"/>
          <ac:spMkLst>
            <pc:docMk/>
            <pc:sldMk cId="1715090283" sldId="303"/>
            <ac:spMk id="4" creationId="{300F5156-5570-392C-D837-3BA3D21AEF2C}"/>
          </ac:spMkLst>
        </pc:spChg>
        <pc:spChg chg="add del">
          <ac:chgData name="Lucie Taylor" userId="5e95e8f97bd5ee9f" providerId="LiveId" clId="{BB677E2A-1E1A-45DE-B988-9CF093CB41E3}" dt="2023-04-06T22:19:41.742" v="3977" actId="478"/>
          <ac:spMkLst>
            <pc:docMk/>
            <pc:sldMk cId="1715090283" sldId="303"/>
            <ac:spMk id="5" creationId="{0EA67049-27D6-86C9-7FAF-9AA0D0BB2218}"/>
          </ac:spMkLst>
        </pc:spChg>
        <pc:spChg chg="add mod">
          <ac:chgData name="Lucie Taylor" userId="5e95e8f97bd5ee9f" providerId="LiveId" clId="{BB677E2A-1E1A-45DE-B988-9CF093CB41E3}" dt="2023-04-06T22:40:43.466" v="4713" actId="1076"/>
          <ac:spMkLst>
            <pc:docMk/>
            <pc:sldMk cId="1715090283" sldId="303"/>
            <ac:spMk id="6" creationId="{5C1D72FB-6D0E-58F6-E948-A0A88F9FBED8}"/>
          </ac:spMkLst>
        </pc:spChg>
        <pc:spChg chg="add mod">
          <ac:chgData name="Lucie Taylor" userId="5e95e8f97bd5ee9f" providerId="LiveId" clId="{BB677E2A-1E1A-45DE-B988-9CF093CB41E3}" dt="2023-04-06T22:40:53.410" v="4715" actId="1076"/>
          <ac:spMkLst>
            <pc:docMk/>
            <pc:sldMk cId="1715090283" sldId="303"/>
            <ac:spMk id="8" creationId="{E4AD5FCB-305C-D33C-8793-506BC4425F1F}"/>
          </ac:spMkLst>
        </pc:spChg>
        <pc:spChg chg="add mod">
          <ac:chgData name="Lucie Taylor" userId="5e95e8f97bd5ee9f" providerId="LiveId" clId="{BB677E2A-1E1A-45DE-B988-9CF093CB41E3}" dt="2023-04-06T22:41:15.944" v="4719" actId="113"/>
          <ac:spMkLst>
            <pc:docMk/>
            <pc:sldMk cId="1715090283" sldId="303"/>
            <ac:spMk id="9" creationId="{10C8D2EA-04EC-C5AE-53B8-FC7A5E21D222}"/>
          </ac:spMkLst>
        </pc:spChg>
        <pc:spChg chg="add mod">
          <ac:chgData name="Lucie Taylor" userId="5e95e8f97bd5ee9f" providerId="LiveId" clId="{BB677E2A-1E1A-45DE-B988-9CF093CB41E3}" dt="2023-04-06T22:41:46.326" v="4726" actId="207"/>
          <ac:spMkLst>
            <pc:docMk/>
            <pc:sldMk cId="1715090283" sldId="303"/>
            <ac:spMk id="10" creationId="{D30C6AC4-720C-45D8-694A-93C7DFE0B4B6}"/>
          </ac:spMkLst>
        </pc:spChg>
        <pc:spChg chg="add mod">
          <ac:chgData name="Lucie Taylor" userId="5e95e8f97bd5ee9f" providerId="LiveId" clId="{BB677E2A-1E1A-45DE-B988-9CF093CB41E3}" dt="2023-04-06T22:42:21.293" v="4732" actId="113"/>
          <ac:spMkLst>
            <pc:docMk/>
            <pc:sldMk cId="1715090283" sldId="303"/>
            <ac:spMk id="11" creationId="{168A837E-BBFF-FEA6-C264-635D28D05F89}"/>
          </ac:spMkLst>
        </pc:spChg>
        <pc:spChg chg="add mod">
          <ac:chgData name="Lucie Taylor" userId="5e95e8f97bd5ee9f" providerId="LiveId" clId="{BB677E2A-1E1A-45DE-B988-9CF093CB41E3}" dt="2023-04-06T22:42:58.311" v="4739" actId="113"/>
          <ac:spMkLst>
            <pc:docMk/>
            <pc:sldMk cId="1715090283" sldId="303"/>
            <ac:spMk id="12" creationId="{8B8DA12C-47D8-42CF-5A29-08CC118BC57E}"/>
          </ac:spMkLst>
        </pc:spChg>
        <pc:spChg chg="add mod">
          <ac:chgData name="Lucie Taylor" userId="5e95e8f97bd5ee9f" providerId="LiveId" clId="{BB677E2A-1E1A-45DE-B988-9CF093CB41E3}" dt="2023-04-06T22:43:16.044" v="4743" actId="113"/>
          <ac:spMkLst>
            <pc:docMk/>
            <pc:sldMk cId="1715090283" sldId="303"/>
            <ac:spMk id="13" creationId="{8A31577E-96D3-D951-DCCA-B1F8EEDEEA80}"/>
          </ac:spMkLst>
        </pc:spChg>
        <pc:picChg chg="add mod modCrop">
          <ac:chgData name="Lucie Taylor" userId="5e95e8f97bd5ee9f" providerId="LiveId" clId="{BB677E2A-1E1A-45DE-B988-9CF093CB41E3}" dt="2023-04-06T22:33:16.198" v="4535" actId="1076"/>
          <ac:picMkLst>
            <pc:docMk/>
            <pc:sldMk cId="1715090283" sldId="303"/>
            <ac:picMk id="3" creationId="{A902EA45-A161-3E7F-1443-CA7E91B9445B}"/>
          </ac:picMkLst>
        </pc:picChg>
        <pc:picChg chg="add mod">
          <ac:chgData name="Lucie Taylor" userId="5e95e8f97bd5ee9f" providerId="LiveId" clId="{BB677E2A-1E1A-45DE-B988-9CF093CB41E3}" dt="2023-04-06T22:40:46.283" v="4714" actId="1076"/>
          <ac:picMkLst>
            <pc:docMk/>
            <pc:sldMk cId="1715090283" sldId="303"/>
            <ac:picMk id="7" creationId="{61A4591D-CE28-4A82-4492-9767B3E8690D}"/>
          </ac:picMkLst>
        </pc:picChg>
        <pc:picChg chg="add mod">
          <ac:chgData name="Lucie Taylor" userId="5e95e8f97bd5ee9f" providerId="LiveId" clId="{BB677E2A-1E1A-45DE-B988-9CF093CB41E3}" dt="2023-04-06T22:39:42.478" v="4703" actId="1076"/>
          <ac:picMkLst>
            <pc:docMk/>
            <pc:sldMk cId="1715090283" sldId="303"/>
            <ac:picMk id="14" creationId="{A56F063D-E815-050F-DC9A-C144AA7E0C35}"/>
          </ac:picMkLst>
        </pc:picChg>
        <pc:picChg chg="add mod">
          <ac:chgData name="Lucie Taylor" userId="5e95e8f97bd5ee9f" providerId="LiveId" clId="{BB677E2A-1E1A-45DE-B988-9CF093CB41E3}" dt="2023-04-06T22:40:15.890" v="4707" actId="14100"/>
          <ac:picMkLst>
            <pc:docMk/>
            <pc:sldMk cId="1715090283" sldId="303"/>
            <ac:picMk id="15" creationId="{A83E1D0F-346A-751B-B984-E0C8DEEF7871}"/>
          </ac:picMkLst>
        </pc:picChg>
        <pc:picChg chg="add mod">
          <ac:chgData name="Lucie Taylor" userId="5e95e8f97bd5ee9f" providerId="LiveId" clId="{BB677E2A-1E1A-45DE-B988-9CF093CB41E3}" dt="2023-04-06T22:43:57.181" v="4748" actId="1076"/>
          <ac:picMkLst>
            <pc:docMk/>
            <pc:sldMk cId="1715090283" sldId="303"/>
            <ac:picMk id="16" creationId="{5D44470E-A7E0-9A84-9694-F432654B1E26}"/>
          </ac:picMkLst>
        </pc:picChg>
        <pc:picChg chg="add mod">
          <ac:chgData name="Lucie Taylor" userId="5e95e8f97bd5ee9f" providerId="LiveId" clId="{BB677E2A-1E1A-45DE-B988-9CF093CB41E3}" dt="2023-04-06T22:44:56.742" v="4753" actId="1076"/>
          <ac:picMkLst>
            <pc:docMk/>
            <pc:sldMk cId="1715090283" sldId="303"/>
            <ac:picMk id="17" creationId="{E3B6E8E8-A393-1454-CF20-E5758E31CA3F}"/>
          </ac:picMkLst>
        </pc:picChg>
        <pc:picChg chg="add mod">
          <ac:chgData name="Lucie Taylor" userId="5e95e8f97bd5ee9f" providerId="LiveId" clId="{BB677E2A-1E1A-45DE-B988-9CF093CB41E3}" dt="2023-04-06T22:45:21.408" v="4756" actId="1076"/>
          <ac:picMkLst>
            <pc:docMk/>
            <pc:sldMk cId="1715090283" sldId="303"/>
            <ac:picMk id="18" creationId="{86B19003-F4D0-095C-DE75-007A00D460A0}"/>
          </ac:picMkLst>
        </pc:picChg>
      </pc:sldChg>
      <pc:sldChg chg="del">
        <pc:chgData name="Lucie Taylor" userId="5e95e8f97bd5ee9f" providerId="LiveId" clId="{BB677E2A-1E1A-45DE-B988-9CF093CB41E3}" dt="2023-04-06T19:16:43.184" v="8" actId="47"/>
        <pc:sldMkLst>
          <pc:docMk/>
          <pc:sldMk cId="3127585246" sldId="30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41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33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10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1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09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1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5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06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69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92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9A2A4-64EE-4827-B960-70EE6523D0B0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1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E25C2-3AC9-EAC0-89B3-2BEF2BA84C46}"/>
              </a:ext>
            </a:extLst>
          </p:cNvPr>
          <p:cNvSpPr txBox="1"/>
          <p:nvPr/>
        </p:nvSpPr>
        <p:spPr>
          <a:xfrm>
            <a:off x="650329" y="210837"/>
            <a:ext cx="196686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P1 Energy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CFB5D-0F5A-63F5-872B-16CF45734755}"/>
              </a:ext>
            </a:extLst>
          </p:cNvPr>
          <p:cNvSpPr txBox="1"/>
          <p:nvPr/>
        </p:nvSpPr>
        <p:spPr>
          <a:xfrm>
            <a:off x="427489" y="1577405"/>
            <a:ext cx="116605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Energy Stores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8DCF86-B24F-B3DE-34DA-40C1927AF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52" b="11628"/>
          <a:stretch/>
        </p:blipFill>
        <p:spPr>
          <a:xfrm>
            <a:off x="2617196" y="1650586"/>
            <a:ext cx="5935311" cy="3260959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E625120-A45C-BDF6-D188-FE287A501CF1}"/>
              </a:ext>
            </a:extLst>
          </p:cNvPr>
          <p:cNvSpPr/>
          <p:nvPr/>
        </p:nvSpPr>
        <p:spPr>
          <a:xfrm>
            <a:off x="2101933" y="926191"/>
            <a:ext cx="1795448" cy="676893"/>
          </a:xfrm>
          <a:prstGeom prst="wedgeRectCallout">
            <a:avLst>
              <a:gd name="adj1" fmla="val 7054"/>
              <a:gd name="adj2" fmla="val 88729"/>
            </a:avLst>
          </a:prstGeom>
          <a:solidFill>
            <a:srgbClr val="8CFE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e.g. batteries and food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2757ED34-DE9D-3AF8-B0A7-86072A91E9F6}"/>
              </a:ext>
            </a:extLst>
          </p:cNvPr>
          <p:cNvSpPr/>
          <p:nvPr/>
        </p:nvSpPr>
        <p:spPr>
          <a:xfrm>
            <a:off x="4051761" y="926192"/>
            <a:ext cx="1569817" cy="724394"/>
          </a:xfrm>
          <a:prstGeom prst="wedgeRectCallout">
            <a:avLst>
              <a:gd name="adj1" fmla="val 7054"/>
              <a:gd name="adj2" fmla="val 8872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e.g. objects that can fall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16B259DB-4FF5-6BD3-E08A-5A1296470DDB}"/>
              </a:ext>
            </a:extLst>
          </p:cNvPr>
          <p:cNvSpPr/>
          <p:nvPr/>
        </p:nvSpPr>
        <p:spPr>
          <a:xfrm>
            <a:off x="5688361" y="878690"/>
            <a:ext cx="1569817" cy="724394"/>
          </a:xfrm>
          <a:prstGeom prst="wedgeRectCallout">
            <a:avLst>
              <a:gd name="adj1" fmla="val 7054"/>
              <a:gd name="adj2" fmla="val 88729"/>
            </a:avLst>
          </a:prstGeom>
          <a:solidFill>
            <a:srgbClr val="FED0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e.g. objects are moving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C3932052-31FE-4B6F-8672-212CC88A4077}"/>
              </a:ext>
            </a:extLst>
          </p:cNvPr>
          <p:cNvSpPr/>
          <p:nvPr/>
        </p:nvSpPr>
        <p:spPr>
          <a:xfrm>
            <a:off x="3999466" y="4831951"/>
            <a:ext cx="1327685" cy="1178731"/>
          </a:xfrm>
          <a:prstGeom prst="wedgeRectCallout">
            <a:avLst>
              <a:gd name="adj1" fmla="val 10600"/>
              <a:gd name="adj2" fmla="val -65168"/>
            </a:avLst>
          </a:prstGeom>
          <a:solidFill>
            <a:srgbClr val="FA9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e.g. energy stored in a magnetic field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16D7F578-7608-9101-8551-9E33BD7A63DF}"/>
              </a:ext>
            </a:extLst>
          </p:cNvPr>
          <p:cNvSpPr/>
          <p:nvPr/>
        </p:nvSpPr>
        <p:spPr>
          <a:xfrm>
            <a:off x="7341359" y="853011"/>
            <a:ext cx="1698037" cy="724394"/>
          </a:xfrm>
          <a:prstGeom prst="wedgeRectCallout">
            <a:avLst>
              <a:gd name="adj1" fmla="val -30711"/>
              <a:gd name="adj2" fmla="val 101844"/>
            </a:avLst>
          </a:prstGeom>
          <a:solidFill>
            <a:srgbClr val="2AF1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e.g. objects that give of heat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40D4DED-BD9D-2E40-A3F1-2E178B5DE426}"/>
              </a:ext>
            </a:extLst>
          </p:cNvPr>
          <p:cNvSpPr/>
          <p:nvPr/>
        </p:nvSpPr>
        <p:spPr>
          <a:xfrm>
            <a:off x="7266377" y="2683739"/>
            <a:ext cx="1036749" cy="415637"/>
          </a:xfrm>
          <a:prstGeom prst="roundRect">
            <a:avLst/>
          </a:prstGeom>
          <a:solidFill>
            <a:srgbClr val="2AF1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Thermal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F2F9764-3E6D-DCC9-13D0-E0DEC1AF3A4E}"/>
              </a:ext>
            </a:extLst>
          </p:cNvPr>
          <p:cNvSpPr/>
          <p:nvPr/>
        </p:nvSpPr>
        <p:spPr>
          <a:xfrm>
            <a:off x="5766432" y="2683739"/>
            <a:ext cx="1036749" cy="415637"/>
          </a:xfrm>
          <a:prstGeom prst="roundRect">
            <a:avLst/>
          </a:prstGeom>
          <a:solidFill>
            <a:srgbClr val="FED0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Kinetic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061B595-0524-850D-DC21-3030E7D72094}"/>
              </a:ext>
            </a:extLst>
          </p:cNvPr>
          <p:cNvSpPr/>
          <p:nvPr/>
        </p:nvSpPr>
        <p:spPr>
          <a:xfrm>
            <a:off x="4196615" y="2683739"/>
            <a:ext cx="1036749" cy="4156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GPE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ED37F2-1BB8-588C-B93C-DF3FC039ACBB}"/>
              </a:ext>
            </a:extLst>
          </p:cNvPr>
          <p:cNvSpPr/>
          <p:nvPr/>
        </p:nvSpPr>
        <p:spPr>
          <a:xfrm>
            <a:off x="3632616" y="234478"/>
            <a:ext cx="2063957" cy="6076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GPE – gravitational potential energy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6B2E721-5904-A695-7887-01E2A24DE79D}"/>
              </a:ext>
            </a:extLst>
          </p:cNvPr>
          <p:cNvSpPr/>
          <p:nvPr/>
        </p:nvSpPr>
        <p:spPr>
          <a:xfrm>
            <a:off x="2743677" y="4179288"/>
            <a:ext cx="1153704" cy="7243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Elastic potential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55076E1-59AA-CAB5-D4CD-CEF15A3C3420}"/>
              </a:ext>
            </a:extLst>
          </p:cNvPr>
          <p:cNvSpPr/>
          <p:nvPr/>
        </p:nvSpPr>
        <p:spPr>
          <a:xfrm>
            <a:off x="2743677" y="2675129"/>
            <a:ext cx="1153704" cy="452404"/>
          </a:xfrm>
          <a:prstGeom prst="roundRect">
            <a:avLst/>
          </a:prstGeom>
          <a:solidFill>
            <a:srgbClr val="8CFE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chemical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7C3670E-B5FF-51F0-CED6-1715F885A258}"/>
              </a:ext>
            </a:extLst>
          </p:cNvPr>
          <p:cNvSpPr/>
          <p:nvPr/>
        </p:nvSpPr>
        <p:spPr>
          <a:xfrm>
            <a:off x="4182884" y="4179288"/>
            <a:ext cx="1153704" cy="452404"/>
          </a:xfrm>
          <a:prstGeom prst="roundRect">
            <a:avLst/>
          </a:prstGeom>
          <a:solidFill>
            <a:srgbClr val="FA9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Magnetic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DAFCFA0-5B79-A744-B541-78C4B0FDADD8}"/>
              </a:ext>
            </a:extLst>
          </p:cNvPr>
          <p:cNvSpPr/>
          <p:nvPr/>
        </p:nvSpPr>
        <p:spPr>
          <a:xfrm>
            <a:off x="5688361" y="4160905"/>
            <a:ext cx="1153704" cy="452404"/>
          </a:xfrm>
          <a:prstGeom prst="roundRect">
            <a:avLst/>
          </a:prstGeom>
          <a:solidFill>
            <a:srgbClr val="D8C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Nuclear</a:t>
            </a:r>
          </a:p>
        </p:txBody>
      </p: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176D19B1-DD43-9E40-47BD-CA474750D86E}"/>
              </a:ext>
            </a:extLst>
          </p:cNvPr>
          <p:cNvSpPr/>
          <p:nvPr/>
        </p:nvSpPr>
        <p:spPr>
          <a:xfrm>
            <a:off x="5479035" y="4810509"/>
            <a:ext cx="1569817" cy="1760183"/>
          </a:xfrm>
          <a:prstGeom prst="wedgeRectCallout">
            <a:avLst>
              <a:gd name="adj1" fmla="val 10600"/>
              <a:gd name="adj2" fmla="val -65168"/>
            </a:avLst>
          </a:prstGeom>
          <a:solidFill>
            <a:srgbClr val="D8C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e.g. energy stored in an atom e.g. Uranium used in a nuclear power station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03E6C8F-B593-C142-8266-3B4487256788}"/>
              </a:ext>
            </a:extLst>
          </p:cNvPr>
          <p:cNvSpPr/>
          <p:nvPr/>
        </p:nvSpPr>
        <p:spPr>
          <a:xfrm>
            <a:off x="7048853" y="4160903"/>
            <a:ext cx="1569817" cy="6043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electrostatic</a:t>
            </a:r>
          </a:p>
        </p:txBody>
      </p: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EAC6BC8B-B42A-DB5A-7B3E-8DDCD4822192}"/>
              </a:ext>
            </a:extLst>
          </p:cNvPr>
          <p:cNvSpPr/>
          <p:nvPr/>
        </p:nvSpPr>
        <p:spPr>
          <a:xfrm>
            <a:off x="7137656" y="4802782"/>
            <a:ext cx="1569817" cy="1760183"/>
          </a:xfrm>
          <a:prstGeom prst="wedgeRectCallout">
            <a:avLst>
              <a:gd name="adj1" fmla="val -18903"/>
              <a:gd name="adj2" fmla="val -557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e.g. when like charges moved closer together or unlike charges further apart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4502369D-E9E2-5B9F-9498-9C3900F3ABB0}"/>
              </a:ext>
            </a:extLst>
          </p:cNvPr>
          <p:cNvSpPr/>
          <p:nvPr/>
        </p:nvSpPr>
        <p:spPr>
          <a:xfrm>
            <a:off x="2167247" y="5007017"/>
            <a:ext cx="1664820" cy="1587990"/>
          </a:xfrm>
          <a:prstGeom prst="wedgeRectCallout">
            <a:avLst>
              <a:gd name="adj1" fmla="val 10600"/>
              <a:gd name="adj2" fmla="val -6516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e.g. objects that have been stretched or compressed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4EE628A-9341-38C6-CF74-5856D175EC77}"/>
              </a:ext>
            </a:extLst>
          </p:cNvPr>
          <p:cNvSpPr/>
          <p:nvPr/>
        </p:nvSpPr>
        <p:spPr>
          <a:xfrm>
            <a:off x="296030" y="2519308"/>
            <a:ext cx="1876301" cy="216499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Energy can be transferred  from one object to another </a:t>
            </a:r>
            <a:r>
              <a:rPr lang="en-GB" b="1" u="sng" dirty="0"/>
              <a:t>or</a:t>
            </a:r>
            <a:r>
              <a:rPr lang="en-GB" dirty="0"/>
              <a:t> to the surroundings</a:t>
            </a:r>
          </a:p>
        </p:txBody>
      </p:sp>
    </p:spTree>
    <p:extLst>
      <p:ext uri="{BB962C8B-B14F-4D97-AF65-F5344CB8AC3E}">
        <p14:creationId xmlns:p14="http://schemas.microsoft.com/office/powerpoint/2010/main" val="268913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7B7FFF-C3D0-EE65-0ABA-33A800545F6F}"/>
              </a:ext>
            </a:extLst>
          </p:cNvPr>
          <p:cNvSpPr txBox="1"/>
          <p:nvPr/>
        </p:nvSpPr>
        <p:spPr>
          <a:xfrm>
            <a:off x="268073" y="100860"/>
            <a:ext cx="238696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 ways energy transferred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016452-65E3-FB24-E7ED-00071A7A9311}"/>
              </a:ext>
            </a:extLst>
          </p:cNvPr>
          <p:cNvSpPr/>
          <p:nvPr/>
        </p:nvSpPr>
        <p:spPr>
          <a:xfrm>
            <a:off x="94955" y="915274"/>
            <a:ext cx="2636346" cy="12706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1. Mechanical work – force moving an object through a distance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BDE6B8-773D-6168-7661-6A381B746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" y="2196935"/>
            <a:ext cx="1905990" cy="12706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1D043B-FCF8-1CFD-9E34-A369499335B8}"/>
              </a:ext>
            </a:extLst>
          </p:cNvPr>
          <p:cNvSpPr txBox="1"/>
          <p:nvPr/>
        </p:nvSpPr>
        <p:spPr>
          <a:xfrm>
            <a:off x="2989708" y="341220"/>
            <a:ext cx="136568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Chemical energy in person arm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01FB0A5-DC4D-46C4-5626-E4C01C7AAC48}"/>
              </a:ext>
            </a:extLst>
          </p:cNvPr>
          <p:cNvSpPr/>
          <p:nvPr/>
        </p:nvSpPr>
        <p:spPr>
          <a:xfrm rot="5400000">
            <a:off x="2920944" y="1817995"/>
            <a:ext cx="1505037" cy="46139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EC296D-73FC-70F4-218E-B1EB65DF35DA}"/>
              </a:ext>
            </a:extLst>
          </p:cNvPr>
          <p:cNvSpPr txBox="1"/>
          <p:nvPr/>
        </p:nvSpPr>
        <p:spPr>
          <a:xfrm>
            <a:off x="3013485" y="2786364"/>
            <a:ext cx="136568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Kinetic energy of the ball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52C980-08D4-575D-8E9B-91DE78B93E48}"/>
              </a:ext>
            </a:extLst>
          </p:cNvPr>
          <p:cNvSpPr txBox="1"/>
          <p:nvPr/>
        </p:nvSpPr>
        <p:spPr>
          <a:xfrm>
            <a:off x="440871" y="3467595"/>
            <a:ext cx="2271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throwing a tennis ball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C370BE-E819-E45D-6B01-1D981E482E0C}"/>
              </a:ext>
            </a:extLst>
          </p:cNvPr>
          <p:cNvSpPr txBox="1"/>
          <p:nvPr/>
        </p:nvSpPr>
        <p:spPr>
          <a:xfrm>
            <a:off x="2894610" y="1541582"/>
            <a:ext cx="150221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Mechanical work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0B3CC18-F7CF-7F45-920B-D7906BECA54C}"/>
              </a:ext>
            </a:extLst>
          </p:cNvPr>
          <p:cNvSpPr/>
          <p:nvPr/>
        </p:nvSpPr>
        <p:spPr>
          <a:xfrm>
            <a:off x="4857320" y="439663"/>
            <a:ext cx="2146169" cy="1624114"/>
          </a:xfrm>
          <a:prstGeom prst="roundRect">
            <a:avLst/>
          </a:prstGeom>
          <a:solidFill>
            <a:srgbClr val="FED0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2. Electrical work – charges moving due to potential difference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EC6DE6-8841-81CC-90CA-EDE5206B7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20" y="5684781"/>
            <a:ext cx="1070056" cy="10700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D2F535-0E68-D580-7A1C-69A6E0D114BC}"/>
              </a:ext>
            </a:extLst>
          </p:cNvPr>
          <p:cNvSpPr txBox="1"/>
          <p:nvPr/>
        </p:nvSpPr>
        <p:spPr>
          <a:xfrm>
            <a:off x="7481455" y="73552"/>
            <a:ext cx="1365686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Chemical energy in coal used to generate electricity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4F100CB-16DC-32FE-2F01-292E976C3477}"/>
              </a:ext>
            </a:extLst>
          </p:cNvPr>
          <p:cNvSpPr/>
          <p:nvPr/>
        </p:nvSpPr>
        <p:spPr>
          <a:xfrm rot="5400000">
            <a:off x="7463599" y="1977203"/>
            <a:ext cx="1344123" cy="47288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7FDBAE-9A5E-69F8-3600-1E1D544D2397}"/>
              </a:ext>
            </a:extLst>
          </p:cNvPr>
          <p:cNvSpPr txBox="1"/>
          <p:nvPr/>
        </p:nvSpPr>
        <p:spPr>
          <a:xfrm>
            <a:off x="7225356" y="2885707"/>
            <a:ext cx="1821111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Thermal energy in the heating element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5C8BEC-8B68-A862-BC50-3434228E59E9}"/>
              </a:ext>
            </a:extLst>
          </p:cNvPr>
          <p:cNvSpPr txBox="1"/>
          <p:nvPr/>
        </p:nvSpPr>
        <p:spPr>
          <a:xfrm>
            <a:off x="7395720" y="1874092"/>
            <a:ext cx="1502215" cy="646331"/>
          </a:xfrm>
          <a:prstGeom prst="rect">
            <a:avLst/>
          </a:prstGeom>
          <a:solidFill>
            <a:srgbClr val="FED0F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Electrical work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787F85-15DF-1141-91E8-9A12A99C91C7}"/>
              </a:ext>
            </a:extLst>
          </p:cNvPr>
          <p:cNvSpPr txBox="1"/>
          <p:nvPr/>
        </p:nvSpPr>
        <p:spPr>
          <a:xfrm>
            <a:off x="4638768" y="3405791"/>
            <a:ext cx="2583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Turning on straighteners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138CB65-2481-B0CC-518C-EB5920451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541" y="2177268"/>
            <a:ext cx="1505786" cy="121065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4699F98-EA9A-CFFD-DF81-3401854178EB}"/>
              </a:ext>
            </a:extLst>
          </p:cNvPr>
          <p:cNvSpPr/>
          <p:nvPr/>
        </p:nvSpPr>
        <p:spPr>
          <a:xfrm>
            <a:off x="255295" y="4021593"/>
            <a:ext cx="2456732" cy="1472127"/>
          </a:xfrm>
          <a:prstGeom prst="roundRect">
            <a:avLst/>
          </a:prstGeom>
          <a:solidFill>
            <a:srgbClr val="8CFE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3. Heating – due to temperature difference caused electrically or by chemically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30A300-601D-3F25-01C2-EBFFD83B0CBA}"/>
              </a:ext>
            </a:extLst>
          </p:cNvPr>
          <p:cNvSpPr txBox="1"/>
          <p:nvPr/>
        </p:nvSpPr>
        <p:spPr>
          <a:xfrm>
            <a:off x="1297376" y="5701582"/>
            <a:ext cx="14146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Heating water in a kettle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E9AB69-44CC-2E4A-D874-9AD552172821}"/>
              </a:ext>
            </a:extLst>
          </p:cNvPr>
          <p:cNvSpPr txBox="1"/>
          <p:nvPr/>
        </p:nvSpPr>
        <p:spPr>
          <a:xfrm>
            <a:off x="3041359" y="4285934"/>
            <a:ext cx="198035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Thermal energy of heating element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4F3EC53-3434-6A52-5A51-5AC9468EE4E9}"/>
              </a:ext>
            </a:extLst>
          </p:cNvPr>
          <p:cNvSpPr/>
          <p:nvPr/>
        </p:nvSpPr>
        <p:spPr>
          <a:xfrm rot="5400000">
            <a:off x="3461206" y="5244574"/>
            <a:ext cx="1161836" cy="53722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991209-AC5F-1815-3CDE-EF48C8DDF0FD}"/>
              </a:ext>
            </a:extLst>
          </p:cNvPr>
          <p:cNvSpPr txBox="1"/>
          <p:nvPr/>
        </p:nvSpPr>
        <p:spPr>
          <a:xfrm>
            <a:off x="3280427" y="5072479"/>
            <a:ext cx="1502215" cy="369332"/>
          </a:xfrm>
          <a:prstGeom prst="rect">
            <a:avLst/>
          </a:prstGeom>
          <a:solidFill>
            <a:srgbClr val="8CFE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Heating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B79813-8210-458F-61EA-72D4D62241C6}"/>
              </a:ext>
            </a:extLst>
          </p:cNvPr>
          <p:cNvSpPr txBox="1"/>
          <p:nvPr/>
        </p:nvSpPr>
        <p:spPr>
          <a:xfrm>
            <a:off x="3041359" y="6094102"/>
            <a:ext cx="198035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Thermal energy of the water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4C26821-3017-CD1D-64E2-530E84363346}"/>
              </a:ext>
            </a:extLst>
          </p:cNvPr>
          <p:cNvSpPr/>
          <p:nvPr/>
        </p:nvSpPr>
        <p:spPr>
          <a:xfrm>
            <a:off x="5316222" y="4261458"/>
            <a:ext cx="1858360" cy="13041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4. Radiation – energy transferred as a wave e.g. light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F6A976F-1FD0-633F-405F-C1014EBAF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755" y="5652321"/>
            <a:ext cx="1433293" cy="107358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8D3488A-520E-BA36-A4BF-9564E644B653}"/>
              </a:ext>
            </a:extLst>
          </p:cNvPr>
          <p:cNvSpPr txBox="1"/>
          <p:nvPr/>
        </p:nvSpPr>
        <p:spPr>
          <a:xfrm>
            <a:off x="7463984" y="4285934"/>
            <a:ext cx="136568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Chemical energy in the sun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34949D3F-B272-6941-3F58-0381F77B7265}"/>
              </a:ext>
            </a:extLst>
          </p:cNvPr>
          <p:cNvSpPr/>
          <p:nvPr/>
        </p:nvSpPr>
        <p:spPr>
          <a:xfrm rot="5400000">
            <a:off x="7303492" y="5731088"/>
            <a:ext cx="1505037" cy="46139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512643-1A20-4EB7-9731-392981022D31}"/>
              </a:ext>
            </a:extLst>
          </p:cNvPr>
          <p:cNvSpPr txBox="1"/>
          <p:nvPr/>
        </p:nvSpPr>
        <p:spPr>
          <a:xfrm>
            <a:off x="7321817" y="5541774"/>
            <a:ext cx="150221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Radiation e.g. light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28395C-682B-DA13-11EB-4B2B04A9D8F0}"/>
              </a:ext>
            </a:extLst>
          </p:cNvPr>
          <p:cNvSpPr/>
          <p:nvPr/>
        </p:nvSpPr>
        <p:spPr>
          <a:xfrm>
            <a:off x="0" y="0"/>
            <a:ext cx="4591311" cy="3891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2ED3DF3-F32C-6F5C-34B6-CCCEA49E7F8D}"/>
              </a:ext>
            </a:extLst>
          </p:cNvPr>
          <p:cNvSpPr/>
          <p:nvPr/>
        </p:nvSpPr>
        <p:spPr>
          <a:xfrm>
            <a:off x="4591311" y="-1"/>
            <a:ext cx="4591311" cy="3891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22B809A-EB70-0559-E877-BD33C96311B5}"/>
              </a:ext>
            </a:extLst>
          </p:cNvPr>
          <p:cNvSpPr/>
          <p:nvPr/>
        </p:nvSpPr>
        <p:spPr>
          <a:xfrm>
            <a:off x="-19311" y="3902669"/>
            <a:ext cx="5188297" cy="29707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79534C-3533-8E21-23AF-76A4AE7E7616}"/>
              </a:ext>
            </a:extLst>
          </p:cNvPr>
          <p:cNvSpPr/>
          <p:nvPr/>
        </p:nvSpPr>
        <p:spPr>
          <a:xfrm>
            <a:off x="5168986" y="3887337"/>
            <a:ext cx="3975014" cy="29372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26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B0808-E24D-8D62-7AD6-F921D7E5E4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376"/>
          <a:stretch/>
        </p:blipFill>
        <p:spPr>
          <a:xfrm>
            <a:off x="1981200" y="64144"/>
            <a:ext cx="2057400" cy="1922463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36C6108D-0D0C-DBD2-3DDF-E408CC9D4552}"/>
              </a:ext>
            </a:extLst>
          </p:cNvPr>
          <p:cNvSpPr/>
          <p:nvPr/>
        </p:nvSpPr>
        <p:spPr>
          <a:xfrm>
            <a:off x="127000" y="225708"/>
            <a:ext cx="1936750" cy="1299295"/>
          </a:xfrm>
          <a:prstGeom prst="wedgeRectCallout">
            <a:avLst>
              <a:gd name="adj1" fmla="val 64518"/>
              <a:gd name="adj2" fmla="val 5770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Maximum gravitational potential energy</a:t>
            </a: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No kinetic energy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665DE980-1FC4-9745-0558-83D787A74617}"/>
              </a:ext>
            </a:extLst>
          </p:cNvPr>
          <p:cNvSpPr/>
          <p:nvPr/>
        </p:nvSpPr>
        <p:spPr>
          <a:xfrm>
            <a:off x="3879850" y="225708"/>
            <a:ext cx="1936750" cy="1299295"/>
          </a:xfrm>
          <a:prstGeom prst="wedgeRectCallout">
            <a:avLst>
              <a:gd name="adj1" fmla="val -62695"/>
              <a:gd name="adj2" fmla="val 2859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Maximum gravitational potential energy</a:t>
            </a: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No kinetic energy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25F28F83-E170-4F7D-D6D4-EBC0DF12464B}"/>
              </a:ext>
            </a:extLst>
          </p:cNvPr>
          <p:cNvSpPr/>
          <p:nvPr/>
        </p:nvSpPr>
        <p:spPr>
          <a:xfrm>
            <a:off x="1187450" y="2016409"/>
            <a:ext cx="3568700" cy="714092"/>
          </a:xfrm>
          <a:prstGeom prst="wedgeRectCallout">
            <a:avLst>
              <a:gd name="adj1" fmla="val 51"/>
              <a:gd name="adj2" fmla="val -844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 gravitational potential energy</a:t>
            </a:r>
          </a:p>
          <a:p>
            <a:pPr algn="ctr"/>
            <a:endParaRPr lang="en-GB" sz="500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Maximum kinetic energy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6D82D-8C6D-99E0-A398-8F5E43A96D9C}"/>
              </a:ext>
            </a:extLst>
          </p:cNvPr>
          <p:cNvSpPr txBox="1"/>
          <p:nvPr/>
        </p:nvSpPr>
        <p:spPr>
          <a:xfrm>
            <a:off x="6375400" y="48603"/>
            <a:ext cx="25146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GPE can transfer to kinetic energy and vice versa.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EDA04D-E477-8801-95C0-D8D5018BE0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56" t="40775" r="1933" b="2894"/>
          <a:stretch/>
        </p:blipFill>
        <p:spPr>
          <a:xfrm>
            <a:off x="93663" y="3094553"/>
            <a:ext cx="3438525" cy="1842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9A877F-E7EC-E021-32C4-27B4F0369B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25" t="39474" r="17323" b="2826"/>
          <a:stretch/>
        </p:blipFill>
        <p:spPr>
          <a:xfrm>
            <a:off x="3644504" y="3119235"/>
            <a:ext cx="2336800" cy="17292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126E98-0A1D-6ED6-3FA3-1CEF5A70A6CB}"/>
              </a:ext>
            </a:extLst>
          </p:cNvPr>
          <p:cNvSpPr txBox="1"/>
          <p:nvPr/>
        </p:nvSpPr>
        <p:spPr>
          <a:xfrm>
            <a:off x="84932" y="2765654"/>
            <a:ext cx="3438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FF0000"/>
                </a:solidFill>
              </a:rPr>
              <a:t>Gravitational Potential energy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EB32B6-6BFD-78E2-6C9C-679DD5AF1675}"/>
              </a:ext>
            </a:extLst>
          </p:cNvPr>
          <p:cNvSpPr txBox="1"/>
          <p:nvPr/>
        </p:nvSpPr>
        <p:spPr>
          <a:xfrm>
            <a:off x="3712369" y="2778354"/>
            <a:ext cx="1806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FF0000"/>
                </a:solidFill>
              </a:rPr>
              <a:t>Kinetic energy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D5C7D9-9503-A1EA-2D07-97E26032699D}"/>
              </a:ext>
            </a:extLst>
          </p:cNvPr>
          <p:cNvSpPr txBox="1"/>
          <p:nvPr/>
        </p:nvSpPr>
        <p:spPr>
          <a:xfrm>
            <a:off x="6375400" y="1080793"/>
            <a:ext cx="2514600" cy="2585323"/>
          </a:xfrm>
          <a:prstGeom prst="rect">
            <a:avLst/>
          </a:prstGeom>
          <a:solidFill>
            <a:srgbClr val="8CFE94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a vacuum a pendulum will continue to swing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</a:t>
            </a:r>
            <a:r>
              <a:rPr lang="en-GB" dirty="0">
                <a:solidFill>
                  <a:srgbClr val="FF0000"/>
                </a:solidFill>
              </a:rPr>
              <a:t>air,</a:t>
            </a:r>
            <a:r>
              <a:rPr lang="en-GB" dirty="0"/>
              <a:t>  due to friction from the air particles thermal energy is transferred  to the surroundings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E2FD742C-8C0F-7F68-E088-1FDC70BA0FA2}"/>
              </a:ext>
            </a:extLst>
          </p:cNvPr>
          <p:cNvSpPr/>
          <p:nvPr/>
        </p:nvSpPr>
        <p:spPr>
          <a:xfrm>
            <a:off x="6204545" y="3883837"/>
            <a:ext cx="2603500" cy="1003094"/>
          </a:xfrm>
          <a:prstGeom prst="wedgeRectCallout">
            <a:avLst>
              <a:gd name="adj1" fmla="val -68638"/>
              <a:gd name="adj2" fmla="val 15655"/>
            </a:avLst>
          </a:prstGeom>
          <a:solidFill>
            <a:srgbClr val="FA9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Know your units and be able to convert!!!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D70265-848F-B56F-A94E-53EC8D645C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64" t="49287" r="13003" b="2813"/>
          <a:stretch/>
        </p:blipFill>
        <p:spPr>
          <a:xfrm>
            <a:off x="4025899" y="5104652"/>
            <a:ext cx="3110179" cy="168920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E159BE9-BEAE-F3B2-19DE-CBD3F0EBB551}"/>
              </a:ext>
            </a:extLst>
          </p:cNvPr>
          <p:cNvSpPr/>
          <p:nvPr/>
        </p:nvSpPr>
        <p:spPr>
          <a:xfrm>
            <a:off x="127000" y="2765655"/>
            <a:ext cx="3405188" cy="21765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1B5F24-75B9-4890-9BB0-2E3E280ABE62}"/>
              </a:ext>
            </a:extLst>
          </p:cNvPr>
          <p:cNvSpPr/>
          <p:nvPr/>
        </p:nvSpPr>
        <p:spPr>
          <a:xfrm>
            <a:off x="3556794" y="2760304"/>
            <a:ext cx="2303463" cy="21765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BED68B-3A9F-E62B-7022-D33134B58D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5238"/>
          <a:stretch/>
        </p:blipFill>
        <p:spPr>
          <a:xfrm>
            <a:off x="127000" y="5047876"/>
            <a:ext cx="1460500" cy="1714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EFC2F65-2E81-FD6F-2D2A-1965B3D2B464}"/>
              </a:ext>
            </a:extLst>
          </p:cNvPr>
          <p:cNvSpPr txBox="1"/>
          <p:nvPr/>
        </p:nvSpPr>
        <p:spPr>
          <a:xfrm>
            <a:off x="1752600" y="5232400"/>
            <a:ext cx="2127250" cy="1477328"/>
          </a:xfrm>
          <a:prstGeom prst="rect">
            <a:avLst/>
          </a:prstGeom>
          <a:solidFill>
            <a:srgbClr val="D8C0FC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Stretching and compressing a spring increases the elastic potential energy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2D9C43-B141-08F4-75B4-2BD767BACC5E}"/>
              </a:ext>
            </a:extLst>
          </p:cNvPr>
          <p:cNvSpPr txBox="1"/>
          <p:nvPr/>
        </p:nvSpPr>
        <p:spPr>
          <a:xfrm>
            <a:off x="7347545" y="5821790"/>
            <a:ext cx="1460500" cy="923330"/>
          </a:xfrm>
          <a:prstGeom prst="rect">
            <a:avLst/>
          </a:prstGeom>
          <a:solidFill>
            <a:srgbClr val="D8C0FC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Big spring constant – stiffer spring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09F38B-1CD4-84D1-0965-A50A27D80CD6}"/>
              </a:ext>
            </a:extLst>
          </p:cNvPr>
          <p:cNvCxnSpPr>
            <a:cxnSpLocks/>
          </p:cNvCxnSpPr>
          <p:nvPr/>
        </p:nvCxnSpPr>
        <p:spPr>
          <a:xfrm>
            <a:off x="0" y="5047876"/>
            <a:ext cx="9144000" cy="18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F574A9-ED13-C896-93C1-67729CDDD474}"/>
              </a:ext>
            </a:extLst>
          </p:cNvPr>
          <p:cNvSpPr txBox="1"/>
          <p:nvPr/>
        </p:nvSpPr>
        <p:spPr>
          <a:xfrm>
            <a:off x="6934200" y="5128837"/>
            <a:ext cx="201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rgbClr val="FF0000"/>
                </a:solidFill>
              </a:rPr>
              <a:t>Elastic Potential Energy </a:t>
            </a:r>
          </a:p>
        </p:txBody>
      </p:sp>
    </p:spTree>
    <p:extLst>
      <p:ext uri="{BB962C8B-B14F-4D97-AF65-F5344CB8AC3E}">
        <p14:creationId xmlns:p14="http://schemas.microsoft.com/office/powerpoint/2010/main" val="271232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2CF176-0836-70F2-9040-0EFB666399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04"/>
          <a:stretch/>
        </p:blipFill>
        <p:spPr>
          <a:xfrm>
            <a:off x="190863" y="0"/>
            <a:ext cx="4338452" cy="3006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7FE395-539A-DBDA-28A2-A13BFC4FB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831" y="176178"/>
            <a:ext cx="4460306" cy="31777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81B308-9E3C-9EDE-089F-013B40D5DA8B}"/>
              </a:ext>
            </a:extLst>
          </p:cNvPr>
          <p:cNvSpPr txBox="1"/>
          <p:nvPr/>
        </p:nvSpPr>
        <p:spPr>
          <a:xfrm>
            <a:off x="249811" y="2988503"/>
            <a:ext cx="4184073" cy="3693319"/>
          </a:xfrm>
          <a:prstGeom prst="rect">
            <a:avLst/>
          </a:prstGeom>
          <a:solidFill>
            <a:srgbClr val="9BFBFD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Measure the mass of the block</a:t>
            </a:r>
          </a:p>
          <a:p>
            <a:pPr marL="342900" indent="-342900">
              <a:buAutoNum type="arabicPeriod"/>
            </a:pPr>
            <a:r>
              <a:rPr lang="en-GB" dirty="0"/>
              <a:t>Wrap the block in insulator layer to reduce heat loss</a:t>
            </a:r>
          </a:p>
          <a:p>
            <a:pPr marL="342900" indent="-342900">
              <a:buAutoNum type="arabicPeriod"/>
            </a:pPr>
            <a:r>
              <a:rPr lang="en-GB" dirty="0"/>
              <a:t>Measure initial temperature of the block</a:t>
            </a:r>
          </a:p>
          <a:p>
            <a:pPr marL="342900" indent="-342900">
              <a:buAutoNum type="arabicPeriod"/>
            </a:pPr>
            <a:r>
              <a:rPr lang="en-GB" dirty="0"/>
              <a:t>Turn on the power pack measure the current, voltage and temperature every minute for 10 minutes</a:t>
            </a:r>
          </a:p>
          <a:p>
            <a:pPr marL="342900" indent="-342900">
              <a:buAutoNum type="arabicPeriod"/>
            </a:pPr>
            <a:r>
              <a:rPr lang="en-GB" dirty="0"/>
              <a:t>Use P=IV to calculate power for every minute</a:t>
            </a:r>
          </a:p>
          <a:p>
            <a:pPr marL="342900" indent="-342900">
              <a:buAutoNum type="arabicPeriod"/>
            </a:pPr>
            <a:r>
              <a:rPr lang="en-GB" dirty="0"/>
              <a:t>Use E=Pt to calculate energy transferred at the time for each temperature reading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05D3F-7C63-5845-77C2-5620C6520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692" y="3330155"/>
            <a:ext cx="3681950" cy="21513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315AC8-FC6F-4A12-4DD6-B583BA98FDAE}"/>
              </a:ext>
            </a:extLst>
          </p:cNvPr>
          <p:cNvSpPr txBox="1"/>
          <p:nvPr/>
        </p:nvSpPr>
        <p:spPr>
          <a:xfrm>
            <a:off x="4623303" y="5481493"/>
            <a:ext cx="4184073" cy="1200329"/>
          </a:xfrm>
          <a:prstGeom prst="rect">
            <a:avLst/>
          </a:prstGeom>
          <a:solidFill>
            <a:srgbClr val="9BFBFD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7. Calculate the gradient of the line </a:t>
            </a:r>
          </a:p>
          <a:p>
            <a:r>
              <a:rPr lang="en-GB" dirty="0"/>
              <a:t>8. Calculate 1/(gradient x mass of block) for specific heat capacity</a:t>
            </a:r>
          </a:p>
          <a:p>
            <a:r>
              <a:rPr lang="en-GB" dirty="0"/>
              <a:t>9. Repeat for different material blocks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C48CF5-8F76-4659-D241-46CEA21CE559}"/>
              </a:ext>
            </a:extLst>
          </p:cNvPr>
          <p:cNvSpPr/>
          <p:nvPr/>
        </p:nvSpPr>
        <p:spPr>
          <a:xfrm>
            <a:off x="6318250" y="3253839"/>
            <a:ext cx="1079500" cy="100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452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280900-A165-2ABF-00F6-52A4686C2E77}"/>
              </a:ext>
            </a:extLst>
          </p:cNvPr>
          <p:cNvSpPr txBox="1"/>
          <p:nvPr/>
        </p:nvSpPr>
        <p:spPr>
          <a:xfrm>
            <a:off x="265079" y="100860"/>
            <a:ext cx="525642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Conservation of energy and reducing waste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7A76A7-DAA9-CCD5-6A7C-62BC12C44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74" t="9109" r="14433" b="13044"/>
          <a:stretch/>
        </p:blipFill>
        <p:spPr>
          <a:xfrm>
            <a:off x="265079" y="635000"/>
            <a:ext cx="2343555" cy="248920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805A269-9E8B-9F17-EC18-AC9D3F1040ED}"/>
              </a:ext>
            </a:extLst>
          </p:cNvPr>
          <p:cNvSpPr/>
          <p:nvPr/>
        </p:nvSpPr>
        <p:spPr>
          <a:xfrm>
            <a:off x="2524824" y="470192"/>
            <a:ext cx="2387600" cy="1477328"/>
          </a:xfrm>
          <a:prstGeom prst="cloudCallout">
            <a:avLst>
              <a:gd name="adj1" fmla="val -79248"/>
              <a:gd name="adj2" fmla="val 701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Energy can be transferred, stored or dissipated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81DAC4-44BD-2BA4-041B-262ADCA1FED6}"/>
              </a:ext>
            </a:extLst>
          </p:cNvPr>
          <p:cNvSpPr txBox="1"/>
          <p:nvPr/>
        </p:nvSpPr>
        <p:spPr>
          <a:xfrm>
            <a:off x="2524825" y="1883835"/>
            <a:ext cx="2387599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When a mobile phone is used, it gets warm.  Thermal energy transfers (dissipated) to the surroundings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7AD2DB-317D-2225-4014-12345B87A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33" b="89778" l="9778" r="89778">
                        <a14:foregroundMark x1="39111" y1="88889" x2="39111" y2="88889"/>
                        <a14:foregroundMark x1="39111" y1="88889" x2="39111" y2="88889"/>
                        <a14:foregroundMark x1="64889" y1="58222" x2="64889" y2="58222"/>
                        <a14:foregroundMark x1="66667" y1="32444" x2="66667" y2="32444"/>
                        <a14:foregroundMark x1="66667" y1="32444" x2="66667" y2="32444"/>
                        <a14:foregroundMark x1="69333" y1="32444" x2="69333" y2="40000"/>
                        <a14:foregroundMark x1="69333" y1="40000" x2="66222" y2="60889"/>
                        <a14:foregroundMark x1="69333" y1="16444" x2="69333" y2="16444"/>
                        <a14:foregroundMark x1="66222" y1="13333" x2="66222" y2="38667"/>
                        <a14:foregroundMark x1="66222" y1="38667" x2="66222" y2="38667"/>
                        <a14:foregroundMark x1="65333" y1="62222" x2="65333" y2="87111"/>
                        <a14:foregroundMark x1="65333" y1="87111" x2="65333" y2="87111"/>
                        <a14:foregroundMark x1="32889" y1="16000" x2="40444" y2="20889"/>
                        <a14:foregroundMark x1="64889" y1="15111" x2="42667" y2="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69615">
            <a:off x="4128734" y="1555578"/>
            <a:ext cx="1998663" cy="1998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2EF0F2-3A52-C5D1-79C1-C1D426B45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735" y="1133712"/>
            <a:ext cx="3175265" cy="1219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36E93F-7C6C-5C9A-7920-7614AD656B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42" t="4462" r="7408" b="71258"/>
          <a:stretch/>
        </p:blipFill>
        <p:spPr>
          <a:xfrm>
            <a:off x="5968735" y="2336799"/>
            <a:ext cx="3175265" cy="935463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A9D60BA-A265-7878-3532-306A41BCFC57}"/>
              </a:ext>
            </a:extLst>
          </p:cNvPr>
          <p:cNvSpPr/>
          <p:nvPr/>
        </p:nvSpPr>
        <p:spPr>
          <a:xfrm>
            <a:off x="6465920" y="100860"/>
            <a:ext cx="2413001" cy="1032852"/>
          </a:xfrm>
          <a:prstGeom prst="wedgeRectCallout">
            <a:avLst>
              <a:gd name="adj1" fmla="val -46892"/>
              <a:gd name="adj2" fmla="val 81523"/>
            </a:avLst>
          </a:prstGeom>
          <a:solidFill>
            <a:srgbClr val="D8C0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 efficient device is transfers a lot of energy in a small about of 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4BC624-9ABA-6040-6AF6-71F0A4F53069}"/>
              </a:ext>
            </a:extLst>
          </p:cNvPr>
          <p:cNvSpPr/>
          <p:nvPr/>
        </p:nvSpPr>
        <p:spPr>
          <a:xfrm>
            <a:off x="5765800" y="0"/>
            <a:ext cx="3378200" cy="3655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F4F1F4-E006-7F8E-99A3-CE52D0519E32}"/>
              </a:ext>
            </a:extLst>
          </p:cNvPr>
          <p:cNvSpPr/>
          <p:nvPr/>
        </p:nvSpPr>
        <p:spPr>
          <a:xfrm>
            <a:off x="-43294" y="24419"/>
            <a:ext cx="5779736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99073B-5498-D3ED-16D0-A3B21B4AB744}"/>
              </a:ext>
            </a:extLst>
          </p:cNvPr>
          <p:cNvSpPr/>
          <p:nvPr/>
        </p:nvSpPr>
        <p:spPr>
          <a:xfrm>
            <a:off x="0" y="3444332"/>
            <a:ext cx="2683823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70CF2A0C-B53C-A80F-4319-259B06643B62}"/>
              </a:ext>
            </a:extLst>
          </p:cNvPr>
          <p:cNvSpPr/>
          <p:nvPr/>
        </p:nvSpPr>
        <p:spPr>
          <a:xfrm>
            <a:off x="6206673" y="3195118"/>
            <a:ext cx="2602785" cy="332090"/>
          </a:xfrm>
          <a:prstGeom prst="wedgeRectCallout">
            <a:avLst>
              <a:gd name="adj1" fmla="val -43328"/>
              <a:gd name="adj2" fmla="val -104379"/>
            </a:avLst>
          </a:prstGeom>
          <a:solidFill>
            <a:srgbClr val="FA9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Convert kW to 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E8EA69-7562-058A-6DA1-C62E0D4A9ED6}"/>
              </a:ext>
            </a:extLst>
          </p:cNvPr>
          <p:cNvSpPr txBox="1"/>
          <p:nvPr/>
        </p:nvSpPr>
        <p:spPr>
          <a:xfrm>
            <a:off x="130517" y="3587375"/>
            <a:ext cx="2394307" cy="19082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Reduce Friction</a:t>
            </a:r>
          </a:p>
          <a:p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lubrication on moving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Reduces thermal energy dissipated to surroundings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CC589A-745E-6A5A-06C0-38E52FAFDF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977" y="5629546"/>
            <a:ext cx="2394307" cy="11275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E76D351-89D3-57E3-0121-C253B3195871}"/>
              </a:ext>
            </a:extLst>
          </p:cNvPr>
          <p:cNvSpPr txBox="1"/>
          <p:nvPr/>
        </p:nvSpPr>
        <p:spPr>
          <a:xfrm>
            <a:off x="2778826" y="3457012"/>
            <a:ext cx="24955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</a:rPr>
              <a:t>Conduction</a:t>
            </a:r>
            <a:r>
              <a:rPr lang="en-GB" dirty="0"/>
              <a:t> – pass energy from particle to particle (solids best)</a:t>
            </a:r>
          </a:p>
          <a:p>
            <a:endParaRPr lang="en-GB" dirty="0"/>
          </a:p>
          <a:p>
            <a:r>
              <a:rPr lang="en-GB" b="1" u="sng" dirty="0">
                <a:solidFill>
                  <a:srgbClr val="FF0000"/>
                </a:solidFill>
              </a:rPr>
              <a:t>Convection</a:t>
            </a:r>
            <a:r>
              <a:rPr lang="en-GB" dirty="0"/>
              <a:t> (liquids and gases), particles gain energy, spread out and become less dense and rise, when lose energy, particles move closer and become more dense and fall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6C6D57B-A03C-FEDD-C1C1-FAA66DD299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9361" y="3809426"/>
            <a:ext cx="1164511" cy="777705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D34D4877-CD46-193E-C023-4E616BBF4C22}"/>
              </a:ext>
            </a:extLst>
          </p:cNvPr>
          <p:cNvSpPr/>
          <p:nvPr/>
        </p:nvSpPr>
        <p:spPr>
          <a:xfrm>
            <a:off x="6727176" y="3773551"/>
            <a:ext cx="2286307" cy="906801"/>
          </a:xfrm>
          <a:prstGeom prst="wedgeRectCallout">
            <a:avLst>
              <a:gd name="adj1" fmla="val -67152"/>
              <a:gd name="adj2" fmla="val 26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Cavity wall insulation: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Reduces conduction &amp; convection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BFA1623-9400-35B2-9F2D-7193692BF83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4471"/>
          <a:stretch/>
        </p:blipFill>
        <p:spPr>
          <a:xfrm>
            <a:off x="5144551" y="4680352"/>
            <a:ext cx="1256736" cy="949194"/>
          </a:xfrm>
          <a:prstGeom prst="rect">
            <a:avLst/>
          </a:prstGeom>
        </p:spPr>
      </p:pic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0244EAE2-E3A5-B8BC-787F-2305E0E4D9B8}"/>
              </a:ext>
            </a:extLst>
          </p:cNvPr>
          <p:cNvSpPr/>
          <p:nvPr/>
        </p:nvSpPr>
        <p:spPr>
          <a:xfrm>
            <a:off x="7030079" y="4788825"/>
            <a:ext cx="1983403" cy="1104374"/>
          </a:xfrm>
          <a:prstGeom prst="wedgeRectCallout">
            <a:avLst>
              <a:gd name="adj1" fmla="val -71827"/>
              <a:gd name="adj2" fmla="val 1159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Loft insulation &amp; draft excluders: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Reduces convection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3E31E9B-AB4C-DCC3-C2B2-F6F1E560DB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5586" y="4833906"/>
            <a:ext cx="597292" cy="6162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D254608-2AB4-EEA8-BA8F-3653E13FCB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0377" y="5689501"/>
            <a:ext cx="636310" cy="1090614"/>
          </a:xfrm>
          <a:prstGeom prst="rect">
            <a:avLst/>
          </a:prstGeom>
        </p:spPr>
      </p:pic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62A67BBA-6D22-7369-3E44-DD155646441B}"/>
              </a:ext>
            </a:extLst>
          </p:cNvPr>
          <p:cNvSpPr/>
          <p:nvPr/>
        </p:nvSpPr>
        <p:spPr>
          <a:xfrm>
            <a:off x="6342706" y="5951963"/>
            <a:ext cx="2607957" cy="733358"/>
          </a:xfrm>
          <a:prstGeom prst="wedgeRectCallout">
            <a:avLst>
              <a:gd name="adj1" fmla="val -65907"/>
              <a:gd name="adj2" fmla="val -1107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Double glazing: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Reduces conduction</a:t>
            </a:r>
          </a:p>
        </p:txBody>
      </p:sp>
    </p:spTree>
    <p:extLst>
      <p:ext uri="{BB962C8B-B14F-4D97-AF65-F5344CB8AC3E}">
        <p14:creationId xmlns:p14="http://schemas.microsoft.com/office/powerpoint/2010/main" val="371680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280900-A165-2ABF-00F6-52A4686C2E77}"/>
              </a:ext>
            </a:extLst>
          </p:cNvPr>
          <p:cNvSpPr txBox="1"/>
          <p:nvPr/>
        </p:nvSpPr>
        <p:spPr>
          <a:xfrm>
            <a:off x="6745092" y="511396"/>
            <a:ext cx="16388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Sanky Diagram and efficiency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DA2DF-277D-15A1-AB09-87F99C065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91" y="798059"/>
            <a:ext cx="5457825" cy="36099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545A7F-9C91-3CCC-F1D9-013D9BE8E67E}"/>
              </a:ext>
            </a:extLst>
          </p:cNvPr>
          <p:cNvSpPr/>
          <p:nvPr/>
        </p:nvSpPr>
        <p:spPr>
          <a:xfrm>
            <a:off x="581119" y="619959"/>
            <a:ext cx="2054244" cy="4067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Each square = 10%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B2ABD-155C-72C8-8168-8A8E782AD2AC}"/>
              </a:ext>
            </a:extLst>
          </p:cNvPr>
          <p:cNvSpPr/>
          <p:nvPr/>
        </p:nvSpPr>
        <p:spPr>
          <a:xfrm>
            <a:off x="287234" y="3164156"/>
            <a:ext cx="3137498" cy="124387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D1FFEEB-D41E-A2D3-B364-72C1590C378B}"/>
              </a:ext>
            </a:extLst>
          </p:cNvPr>
          <p:cNvSpPr/>
          <p:nvPr/>
        </p:nvSpPr>
        <p:spPr>
          <a:xfrm>
            <a:off x="1656854" y="4703883"/>
            <a:ext cx="2125683" cy="534390"/>
          </a:xfrm>
          <a:prstGeom prst="wedgeRectCallout">
            <a:avLst>
              <a:gd name="adj1" fmla="val -56587"/>
              <a:gd name="adj2" fmla="val -12194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Waste energy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DD1F79-F853-19D5-33F5-9BFECBCC37AD}"/>
              </a:ext>
            </a:extLst>
          </p:cNvPr>
          <p:cNvSpPr/>
          <p:nvPr/>
        </p:nvSpPr>
        <p:spPr>
          <a:xfrm>
            <a:off x="2719696" y="823324"/>
            <a:ext cx="1182461" cy="192822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BF4273B1-ADCB-979E-F968-6055FE12A01B}"/>
              </a:ext>
            </a:extLst>
          </p:cNvPr>
          <p:cNvSpPr/>
          <p:nvPr/>
        </p:nvSpPr>
        <p:spPr>
          <a:xfrm>
            <a:off x="4619408" y="2016114"/>
            <a:ext cx="2125683" cy="534390"/>
          </a:xfrm>
          <a:prstGeom prst="wedgeRectCallout">
            <a:avLst>
              <a:gd name="adj1" fmla="val -85637"/>
              <a:gd name="adj2" fmla="val 18056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Useful energy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28EE29-F1A5-33FE-ECF1-0F6E0F571485}"/>
              </a:ext>
            </a:extLst>
          </p:cNvPr>
          <p:cNvSpPr/>
          <p:nvPr/>
        </p:nvSpPr>
        <p:spPr>
          <a:xfrm>
            <a:off x="4070824" y="162150"/>
            <a:ext cx="2173185" cy="9066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Width of arrow allows you to calculate  the energy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F8E4E1-56F4-A5F7-00EA-3F97ED76F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57" y="3685889"/>
            <a:ext cx="4954609" cy="29347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513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280900-A165-2ABF-00F6-52A4686C2E77}"/>
              </a:ext>
            </a:extLst>
          </p:cNvPr>
          <p:cNvSpPr txBox="1"/>
          <p:nvPr/>
        </p:nvSpPr>
        <p:spPr>
          <a:xfrm>
            <a:off x="268073" y="100860"/>
            <a:ext cx="238696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Energy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02EA45-A161-3E7F-1443-CA7E91B94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9465"/>
          <a:stretch/>
        </p:blipFill>
        <p:spPr>
          <a:xfrm>
            <a:off x="0" y="470192"/>
            <a:ext cx="2683899" cy="21930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0F5156-5570-392C-D837-3BA3D21AEF2C}"/>
              </a:ext>
            </a:extLst>
          </p:cNvPr>
          <p:cNvSpPr txBox="1"/>
          <p:nvPr/>
        </p:nvSpPr>
        <p:spPr>
          <a:xfrm>
            <a:off x="48329" y="2663230"/>
            <a:ext cx="2683899" cy="40010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Non – Renewable energy resources will run out!!</a:t>
            </a:r>
          </a:p>
          <a:p>
            <a:r>
              <a:rPr lang="en-GB" b="1" u="sng" dirty="0">
                <a:solidFill>
                  <a:srgbClr val="FF0000"/>
                </a:solidFill>
              </a:rPr>
              <a:t>More reliable than renewable</a:t>
            </a:r>
          </a:p>
          <a:p>
            <a:endParaRPr lang="en-GB" sz="1000" dirty="0"/>
          </a:p>
          <a:p>
            <a:r>
              <a:rPr lang="en-GB" dirty="0"/>
              <a:t>Fossil fuels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Made millions of years 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Coal, oil and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Burning produced carbon dioxide – global warming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r>
              <a:rPr lang="en-GB" dirty="0"/>
              <a:t>Nuclear</a:t>
            </a:r>
          </a:p>
          <a:p>
            <a:r>
              <a:rPr lang="en-GB" dirty="0"/>
              <a:t>* Produces nuclear waste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D72FB-6D0E-58F6-E948-A0A88F9FBED8}"/>
              </a:ext>
            </a:extLst>
          </p:cNvPr>
          <p:cNvSpPr txBox="1"/>
          <p:nvPr/>
        </p:nvSpPr>
        <p:spPr>
          <a:xfrm>
            <a:off x="2802527" y="0"/>
            <a:ext cx="2149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B050"/>
                </a:solidFill>
              </a:rPr>
              <a:t>Renewable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B050"/>
                </a:solidFill>
              </a:rPr>
              <a:t>No CO</a:t>
            </a:r>
            <a:r>
              <a:rPr lang="en-GB" sz="1600" b="1" baseline="-25000" dirty="0">
                <a:solidFill>
                  <a:srgbClr val="00B050"/>
                </a:solidFill>
              </a:rPr>
              <a:t>2</a:t>
            </a:r>
            <a:r>
              <a:rPr lang="en-GB" sz="1600" b="1" dirty="0">
                <a:solidFill>
                  <a:srgbClr val="00B050"/>
                </a:solidFill>
              </a:rPr>
              <a:t>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Cannot increase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High initial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Limited energy output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A4591D-CE28-4A82-4492-9767B3E86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490" y="2258186"/>
            <a:ext cx="1635507" cy="915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AD5FCB-305C-D33C-8793-506BC4425F1F}"/>
              </a:ext>
            </a:extLst>
          </p:cNvPr>
          <p:cNvSpPr txBox="1"/>
          <p:nvPr/>
        </p:nvSpPr>
        <p:spPr>
          <a:xfrm>
            <a:off x="3630532" y="2283619"/>
            <a:ext cx="1182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FF00"/>
                </a:solidFill>
              </a:rPr>
              <a:t>Solar cells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8D2EA-04EC-C5AE-53B8-FC7A5E21D222}"/>
              </a:ext>
            </a:extLst>
          </p:cNvPr>
          <p:cNvSpPr txBox="1"/>
          <p:nvPr/>
        </p:nvSpPr>
        <p:spPr>
          <a:xfrm>
            <a:off x="4886697" y="0"/>
            <a:ext cx="2149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B050"/>
                </a:solidFill>
              </a:rPr>
              <a:t>Renewable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B050"/>
                </a:solidFill>
              </a:rPr>
              <a:t>No CO</a:t>
            </a:r>
            <a:r>
              <a:rPr lang="en-GB" sz="1600" b="1" baseline="-25000" dirty="0">
                <a:solidFill>
                  <a:srgbClr val="00B050"/>
                </a:solidFill>
              </a:rPr>
              <a:t>2</a:t>
            </a:r>
            <a:r>
              <a:rPr lang="en-GB" sz="1600" b="1" dirty="0">
                <a:solidFill>
                  <a:srgbClr val="00B050"/>
                </a:solidFill>
              </a:rPr>
              <a:t>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Need a lot of turbines as little energy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Spoils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Initial costs high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0C6AC4-720C-45D8-694A-93C7DFE0B4B6}"/>
              </a:ext>
            </a:extLst>
          </p:cNvPr>
          <p:cNvSpPr txBox="1"/>
          <p:nvPr/>
        </p:nvSpPr>
        <p:spPr>
          <a:xfrm>
            <a:off x="6994566" y="0"/>
            <a:ext cx="21494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Geothermal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B050"/>
                </a:solidFill>
              </a:rPr>
              <a:t>Renewable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B050"/>
                </a:solidFill>
              </a:rPr>
              <a:t>No CO</a:t>
            </a:r>
            <a:r>
              <a:rPr lang="en-GB" sz="1600" b="1" baseline="-25000" dirty="0">
                <a:solidFill>
                  <a:srgbClr val="00B050"/>
                </a:solidFill>
              </a:rPr>
              <a:t>2</a:t>
            </a:r>
            <a:r>
              <a:rPr lang="en-GB" sz="1600" b="1" dirty="0">
                <a:solidFill>
                  <a:srgbClr val="00B050"/>
                </a:solidFill>
              </a:rPr>
              <a:t>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Located near hot rocks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Initial costs high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8A837E-BBFF-FEA6-C264-635D28D05F89}"/>
              </a:ext>
            </a:extLst>
          </p:cNvPr>
          <p:cNvSpPr txBox="1"/>
          <p:nvPr/>
        </p:nvSpPr>
        <p:spPr>
          <a:xfrm>
            <a:off x="2827157" y="3215705"/>
            <a:ext cx="21494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Hydro-electric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B050"/>
                </a:solidFill>
              </a:rPr>
              <a:t>Renewable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B050"/>
                </a:solidFill>
              </a:rPr>
              <a:t>No CO</a:t>
            </a:r>
            <a:r>
              <a:rPr lang="en-GB" sz="1600" b="1" baseline="-25000" dirty="0">
                <a:solidFill>
                  <a:srgbClr val="00B050"/>
                </a:solidFill>
              </a:rPr>
              <a:t>2</a:t>
            </a:r>
            <a:r>
              <a:rPr lang="en-GB" sz="1600" b="1" dirty="0">
                <a:solidFill>
                  <a:srgbClr val="00B050"/>
                </a:solidFill>
              </a:rPr>
              <a:t>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B050"/>
                </a:solidFill>
              </a:rPr>
              <a:t>Immediate response and use when demand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Flood habitats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Very high initial cost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8DA12C-47D8-42CF-5A29-08CC118BC57E}"/>
              </a:ext>
            </a:extLst>
          </p:cNvPr>
          <p:cNvSpPr txBox="1"/>
          <p:nvPr/>
        </p:nvSpPr>
        <p:spPr>
          <a:xfrm>
            <a:off x="4886697" y="3215705"/>
            <a:ext cx="21494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Wave &amp; Tidal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B050"/>
                </a:solidFill>
              </a:rPr>
              <a:t>Renewable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B050"/>
                </a:solidFill>
              </a:rPr>
              <a:t>No CO</a:t>
            </a:r>
            <a:r>
              <a:rPr lang="en-GB" sz="1600" b="1" baseline="-25000" dirty="0">
                <a:solidFill>
                  <a:srgbClr val="00B050"/>
                </a:solidFill>
              </a:rPr>
              <a:t>2</a:t>
            </a:r>
            <a:r>
              <a:rPr lang="en-GB" sz="1600" b="1" dirty="0">
                <a:solidFill>
                  <a:srgbClr val="00B050"/>
                </a:solidFill>
              </a:rPr>
              <a:t>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Prevent access for boats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Waves dependent on wind – unreliable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Tidal – reliable as due to moon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31577E-96D3-D951-DCCA-B1F8EEDEEA80}"/>
              </a:ext>
            </a:extLst>
          </p:cNvPr>
          <p:cNvSpPr txBox="1"/>
          <p:nvPr/>
        </p:nvSpPr>
        <p:spPr>
          <a:xfrm>
            <a:off x="6946237" y="3261351"/>
            <a:ext cx="2149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Biofuel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B050"/>
                </a:solidFill>
              </a:rPr>
              <a:t>Renewable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B050"/>
                </a:solidFill>
              </a:rPr>
              <a:t>Short time to grow crops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rgbClr val="00B050"/>
                </a:solidFill>
              </a:rPr>
              <a:t>Carbon neutral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Need large areas of land to grow crops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</a:rPr>
              <a:t>Loss of habitats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6F063D-E815-050F-DC9A-C144AA7E0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033" y="2325319"/>
            <a:ext cx="905741" cy="6758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3E1D0F-346A-751B-B984-E0C8DEEF7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131" y="1901161"/>
            <a:ext cx="2036668" cy="11456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44470E-A7E0-9A84-9694-F432654B1E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0532" y="5539724"/>
            <a:ext cx="1124601" cy="11246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B6E8E8-A393-1454-CF20-E5758E31CA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853" y="6016472"/>
            <a:ext cx="1027820" cy="8012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B19003-F4D0-095C-DE75-007A00D460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8033" y="5615321"/>
            <a:ext cx="1804766" cy="10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0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6FAFEE5948F7498379436A3083735D" ma:contentTypeVersion="13" ma:contentTypeDescription="Create a new document." ma:contentTypeScope="" ma:versionID="d7c6184e42dbb3133a410879fab50c32">
  <xsd:schema xmlns:xsd="http://www.w3.org/2001/XMLSchema" xmlns:xs="http://www.w3.org/2001/XMLSchema" xmlns:p="http://schemas.microsoft.com/office/2006/metadata/properties" xmlns:ns2="1cdf4c38-b72f-4548-8198-7a80298f0ece" xmlns:ns3="ddccd504-f1a9-44a0-8626-46ffcf7db527" targetNamespace="http://schemas.microsoft.com/office/2006/metadata/properties" ma:root="true" ma:fieldsID="8acfad4a2dd0454af84950a406f40417" ns2:_="" ns3:_="">
    <xsd:import namespace="1cdf4c38-b72f-4548-8198-7a80298f0ece"/>
    <xsd:import namespace="ddccd504-f1a9-44a0-8626-46ffcf7db5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f4c38-b72f-4548-8198-7a80298f0e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cd504-f1a9-44a0-8626-46ffcf7db5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837EC9-23F6-44B1-AFB0-C2860955E8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df4c38-b72f-4548-8198-7a80298f0ece"/>
    <ds:schemaRef ds:uri="ddccd504-f1a9-44a0-8626-46ffcf7db5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C5AFFC-5AF6-4034-9FBC-84725B9D47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5E2E5F-865C-4B07-B5D6-3379C573ED5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719</Words>
  <Application>Microsoft Office PowerPoint</Application>
  <PresentationFormat>On-screen Show (4:3)</PresentationFormat>
  <Paragraphs>143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Alderbrook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L  Taylor</dc:creator>
  <cp:lastModifiedBy>Lucie Taylor</cp:lastModifiedBy>
  <cp:revision>26</cp:revision>
  <dcterms:created xsi:type="dcterms:W3CDTF">2021-06-18T06:27:02Z</dcterms:created>
  <dcterms:modified xsi:type="dcterms:W3CDTF">2023-04-06T23:27:49Z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0x010100726FAFEE5948F7498379436A3083735D</vt:lpwstr>
  </property>
</Properties>
</file>