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4F"/>
    <a:srgbClr val="95FDB5"/>
    <a:srgbClr val="FCB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6377C-8997-4227-94E0-4D02992179B2}" v="133" dt="2023-04-08T22:24:34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422" autoAdjust="0"/>
  </p:normalViewPr>
  <p:slideViewPr>
    <p:cSldViewPr snapToGrid="0">
      <p:cViewPr varScale="1">
        <p:scale>
          <a:sx n="54" d="100"/>
          <a:sy n="54" d="100"/>
        </p:scale>
        <p:origin x="16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9A96377C-8997-4227-94E0-4D02992179B2}"/>
    <pc:docChg chg="undo custSel addSld modSld sldOrd">
      <pc:chgData name="Lucie Taylor" userId="5e95e8f97bd5ee9f" providerId="LiveId" clId="{9A96377C-8997-4227-94E0-4D02992179B2}" dt="2023-04-09T07:45:20.219" v="5865" actId="20577"/>
      <pc:docMkLst>
        <pc:docMk/>
      </pc:docMkLst>
      <pc:sldChg chg="addSp delSp modSp mod">
        <pc:chgData name="Lucie Taylor" userId="5e95e8f97bd5ee9f" providerId="LiveId" clId="{9A96377C-8997-4227-94E0-4D02992179B2}" dt="2023-04-09T07:45:20.219" v="5865" actId="20577"/>
        <pc:sldMkLst>
          <pc:docMk/>
          <pc:sldMk cId="3124665015" sldId="256"/>
        </pc:sldMkLst>
        <pc:spChg chg="add mod">
          <ac:chgData name="Lucie Taylor" userId="5e95e8f97bd5ee9f" providerId="LiveId" clId="{9A96377C-8997-4227-94E0-4D02992179B2}" dt="2023-04-09T07:45:20.219" v="5865" actId="20577"/>
          <ac:spMkLst>
            <pc:docMk/>
            <pc:sldMk cId="3124665015" sldId="256"/>
            <ac:spMk id="4" creationId="{7EBE1D79-AE23-309E-C516-21C48A06D789}"/>
          </ac:spMkLst>
        </pc:spChg>
        <pc:spChg chg="add mod">
          <ac:chgData name="Lucie Taylor" userId="5e95e8f97bd5ee9f" providerId="LiveId" clId="{9A96377C-8997-4227-94E0-4D02992179B2}" dt="2023-04-08T19:06:49.141" v="344" actId="1076"/>
          <ac:spMkLst>
            <pc:docMk/>
            <pc:sldMk cId="3124665015" sldId="256"/>
            <ac:spMk id="6" creationId="{BFE8B2A3-E0D4-FAD2-4D03-A9ED84FB8B15}"/>
          </ac:spMkLst>
        </pc:spChg>
        <pc:spChg chg="add mod">
          <ac:chgData name="Lucie Taylor" userId="5e95e8f97bd5ee9f" providerId="LiveId" clId="{9A96377C-8997-4227-94E0-4D02992179B2}" dt="2023-04-08T19:06:49.141" v="344" actId="1076"/>
          <ac:spMkLst>
            <pc:docMk/>
            <pc:sldMk cId="3124665015" sldId="256"/>
            <ac:spMk id="7" creationId="{57CB3B12-6284-B94D-C866-DC8EB1C359A9}"/>
          </ac:spMkLst>
        </pc:spChg>
        <pc:spChg chg="add mod">
          <ac:chgData name="Lucie Taylor" userId="5e95e8f97bd5ee9f" providerId="LiveId" clId="{9A96377C-8997-4227-94E0-4D02992179B2}" dt="2023-04-08T19:22:50.841" v="571" actId="14100"/>
          <ac:spMkLst>
            <pc:docMk/>
            <pc:sldMk cId="3124665015" sldId="256"/>
            <ac:spMk id="8" creationId="{D81869FE-92FB-298B-8CC4-1D77B80DA340}"/>
          </ac:spMkLst>
        </pc:spChg>
        <pc:spChg chg="add mod">
          <ac:chgData name="Lucie Taylor" userId="5e95e8f97bd5ee9f" providerId="LiveId" clId="{9A96377C-8997-4227-94E0-4D02992179B2}" dt="2023-04-08T19:18:13.419" v="542" actId="207"/>
          <ac:spMkLst>
            <pc:docMk/>
            <pc:sldMk cId="3124665015" sldId="256"/>
            <ac:spMk id="9" creationId="{11E2DC4A-94E8-D730-54EB-6C4BA37A286D}"/>
          </ac:spMkLst>
        </pc:spChg>
        <pc:spChg chg="add mod">
          <ac:chgData name="Lucie Taylor" userId="5e95e8f97bd5ee9f" providerId="LiveId" clId="{9A96377C-8997-4227-94E0-4D02992179B2}" dt="2023-04-08T19:18:22.190" v="545" actId="207"/>
          <ac:spMkLst>
            <pc:docMk/>
            <pc:sldMk cId="3124665015" sldId="256"/>
            <ac:spMk id="10" creationId="{AD85C86B-A806-0547-E99C-E68823BB8C65}"/>
          </ac:spMkLst>
        </pc:spChg>
        <pc:spChg chg="add del mod ord">
          <ac:chgData name="Lucie Taylor" userId="5e95e8f97bd5ee9f" providerId="LiveId" clId="{9A96377C-8997-4227-94E0-4D02992179B2}" dt="2023-04-08T19:23:52.007" v="578" actId="478"/>
          <ac:spMkLst>
            <pc:docMk/>
            <pc:sldMk cId="3124665015" sldId="256"/>
            <ac:spMk id="14" creationId="{3DB1CB3F-6F97-6EB2-CE36-3FDB0F1F1E8E}"/>
          </ac:spMkLst>
        </pc:spChg>
        <pc:spChg chg="add mod">
          <ac:chgData name="Lucie Taylor" userId="5e95e8f97bd5ee9f" providerId="LiveId" clId="{9A96377C-8997-4227-94E0-4D02992179B2}" dt="2023-04-08T19:24:16.838" v="582" actId="207"/>
          <ac:spMkLst>
            <pc:docMk/>
            <pc:sldMk cId="3124665015" sldId="256"/>
            <ac:spMk id="15" creationId="{1AE18BC6-D64C-DB11-C3FB-925F6873728F}"/>
          </ac:spMkLst>
        </pc:spChg>
        <pc:spChg chg="add mod">
          <ac:chgData name="Lucie Taylor" userId="5e95e8f97bd5ee9f" providerId="LiveId" clId="{9A96377C-8997-4227-94E0-4D02992179B2}" dt="2023-04-08T19:26:05.457" v="616" actId="20577"/>
          <ac:spMkLst>
            <pc:docMk/>
            <pc:sldMk cId="3124665015" sldId="256"/>
            <ac:spMk id="16" creationId="{3FB04D98-8ABB-C645-FB08-90DE2BED10DA}"/>
          </ac:spMkLst>
        </pc:spChg>
        <pc:picChg chg="add mod">
          <ac:chgData name="Lucie Taylor" userId="5e95e8f97bd5ee9f" providerId="LiveId" clId="{9A96377C-8997-4227-94E0-4D02992179B2}" dt="2023-04-08T19:06:49.141" v="344" actId="1076"/>
          <ac:picMkLst>
            <pc:docMk/>
            <pc:sldMk cId="3124665015" sldId="256"/>
            <ac:picMk id="5" creationId="{CCF6F0F9-264E-8013-3F80-CAE1DC31BDB0}"/>
          </ac:picMkLst>
        </pc:picChg>
        <pc:picChg chg="add mod modCrop">
          <ac:chgData name="Lucie Taylor" userId="5e95e8f97bd5ee9f" providerId="LiveId" clId="{9A96377C-8997-4227-94E0-4D02992179B2}" dt="2023-04-08T19:23:57.722" v="580" actId="1076"/>
          <ac:picMkLst>
            <pc:docMk/>
            <pc:sldMk cId="3124665015" sldId="256"/>
            <ac:picMk id="11" creationId="{6FE7327B-F573-F08C-64D0-B01623ED6837}"/>
          </ac:picMkLst>
        </pc:picChg>
        <pc:picChg chg="add mod modCrop">
          <ac:chgData name="Lucie Taylor" userId="5e95e8f97bd5ee9f" providerId="LiveId" clId="{9A96377C-8997-4227-94E0-4D02992179B2}" dt="2023-04-08T19:21:56.079" v="565" actId="1076"/>
          <ac:picMkLst>
            <pc:docMk/>
            <pc:sldMk cId="3124665015" sldId="256"/>
            <ac:picMk id="12" creationId="{D96E8754-DC2B-60CE-7EE6-CB7562066EA7}"/>
          </ac:picMkLst>
        </pc:picChg>
        <pc:picChg chg="add mod modCrop">
          <ac:chgData name="Lucie Taylor" userId="5e95e8f97bd5ee9f" providerId="LiveId" clId="{9A96377C-8997-4227-94E0-4D02992179B2}" dt="2023-04-08T19:21:23.391" v="558" actId="1076"/>
          <ac:picMkLst>
            <pc:docMk/>
            <pc:sldMk cId="3124665015" sldId="256"/>
            <ac:picMk id="13" creationId="{99D125FA-A787-F7B1-99F0-A2E60ABC217D}"/>
          </ac:picMkLst>
        </pc:picChg>
      </pc:sldChg>
      <pc:sldChg chg="addSp modSp new mod">
        <pc:chgData name="Lucie Taylor" userId="5e95e8f97bd5ee9f" providerId="LiveId" clId="{9A96377C-8997-4227-94E0-4D02992179B2}" dt="2023-04-08T19:41:59.360" v="1053" actId="207"/>
        <pc:sldMkLst>
          <pc:docMk/>
          <pc:sldMk cId="981609802" sldId="257"/>
        </pc:sldMkLst>
        <pc:spChg chg="add mod">
          <ac:chgData name="Lucie Taylor" userId="5e95e8f97bd5ee9f" providerId="LiveId" clId="{9A96377C-8997-4227-94E0-4D02992179B2}" dt="2023-04-08T19:37:14.007" v="988" actId="207"/>
          <ac:spMkLst>
            <pc:docMk/>
            <pc:sldMk cId="981609802" sldId="257"/>
            <ac:spMk id="3" creationId="{FB66331D-A74E-913E-25C3-F31147C517D0}"/>
          </ac:spMkLst>
        </pc:spChg>
        <pc:spChg chg="add mod">
          <ac:chgData name="Lucie Taylor" userId="5e95e8f97bd5ee9f" providerId="LiveId" clId="{9A96377C-8997-4227-94E0-4D02992179B2}" dt="2023-04-08T19:37:22.690" v="991" actId="207"/>
          <ac:spMkLst>
            <pc:docMk/>
            <pc:sldMk cId="981609802" sldId="257"/>
            <ac:spMk id="4" creationId="{16C988CE-315E-E922-38C0-E862E4BB3743}"/>
          </ac:spMkLst>
        </pc:spChg>
        <pc:spChg chg="add mod">
          <ac:chgData name="Lucie Taylor" userId="5e95e8f97bd5ee9f" providerId="LiveId" clId="{9A96377C-8997-4227-94E0-4D02992179B2}" dt="2023-04-08T19:41:30.358" v="1047" actId="207"/>
          <ac:spMkLst>
            <pc:docMk/>
            <pc:sldMk cId="981609802" sldId="257"/>
            <ac:spMk id="5" creationId="{232DBC08-ED56-922C-C60D-6590CC1449AD}"/>
          </ac:spMkLst>
        </pc:spChg>
        <pc:spChg chg="add mod">
          <ac:chgData name="Lucie Taylor" userId="5e95e8f97bd5ee9f" providerId="LiveId" clId="{9A96377C-8997-4227-94E0-4D02992179B2}" dt="2023-04-08T19:41:45.746" v="1050" actId="207"/>
          <ac:spMkLst>
            <pc:docMk/>
            <pc:sldMk cId="981609802" sldId="257"/>
            <ac:spMk id="7" creationId="{98CB5A85-8C6F-6A3A-1CB3-0E83195CF025}"/>
          </ac:spMkLst>
        </pc:spChg>
        <pc:spChg chg="add mod">
          <ac:chgData name="Lucie Taylor" userId="5e95e8f97bd5ee9f" providerId="LiveId" clId="{9A96377C-8997-4227-94E0-4D02992179B2}" dt="2023-04-08T19:41:59.360" v="1053" actId="207"/>
          <ac:spMkLst>
            <pc:docMk/>
            <pc:sldMk cId="981609802" sldId="257"/>
            <ac:spMk id="8" creationId="{39414544-5F2A-5494-20AC-4C84AC1096D9}"/>
          </ac:spMkLst>
        </pc:spChg>
        <pc:picChg chg="add mod modCrop">
          <ac:chgData name="Lucie Taylor" userId="5e95e8f97bd5ee9f" providerId="LiveId" clId="{9A96377C-8997-4227-94E0-4D02992179B2}" dt="2023-04-08T19:27:47.827" v="622" actId="208"/>
          <ac:picMkLst>
            <pc:docMk/>
            <pc:sldMk cId="981609802" sldId="257"/>
            <ac:picMk id="2" creationId="{F2AB3C9E-613E-CAFF-DFA4-9317835CFDEC}"/>
          </ac:picMkLst>
        </pc:picChg>
        <pc:picChg chg="add mod">
          <ac:chgData name="Lucie Taylor" userId="5e95e8f97bd5ee9f" providerId="LiveId" clId="{9A96377C-8997-4227-94E0-4D02992179B2}" dt="2023-04-08T19:38:46.520" v="993" actId="1076"/>
          <ac:picMkLst>
            <pc:docMk/>
            <pc:sldMk cId="981609802" sldId="257"/>
            <ac:picMk id="6" creationId="{11D63350-1767-7DE7-8EB0-50961C782582}"/>
          </ac:picMkLst>
        </pc:picChg>
      </pc:sldChg>
      <pc:sldChg chg="addSp delSp modSp new mod">
        <pc:chgData name="Lucie Taylor" userId="5e95e8f97bd5ee9f" providerId="LiveId" clId="{9A96377C-8997-4227-94E0-4D02992179B2}" dt="2023-04-08T21:44:14.777" v="4019" actId="1076"/>
        <pc:sldMkLst>
          <pc:docMk/>
          <pc:sldMk cId="3433937972" sldId="258"/>
        </pc:sldMkLst>
        <pc:spChg chg="add mod ord">
          <ac:chgData name="Lucie Taylor" userId="5e95e8f97bd5ee9f" providerId="LiveId" clId="{9A96377C-8997-4227-94E0-4D02992179B2}" dt="2023-04-08T21:03:31.530" v="3049" actId="1076"/>
          <ac:spMkLst>
            <pc:docMk/>
            <pc:sldMk cId="3433937972" sldId="258"/>
            <ac:spMk id="2" creationId="{AD37D372-7A47-03DB-0F4C-EE5E578D511D}"/>
          </ac:spMkLst>
        </pc:spChg>
        <pc:spChg chg="add mod">
          <ac:chgData name="Lucie Taylor" userId="5e95e8f97bd5ee9f" providerId="LiveId" clId="{9A96377C-8997-4227-94E0-4D02992179B2}" dt="2023-04-08T21:44:14.777" v="4019" actId="1076"/>
          <ac:spMkLst>
            <pc:docMk/>
            <pc:sldMk cId="3433937972" sldId="258"/>
            <ac:spMk id="14" creationId="{06E70B0E-2766-4D83-E87E-A8BB0FF7BE5B}"/>
          </ac:spMkLst>
        </pc:spChg>
        <pc:spChg chg="add mod">
          <ac:chgData name="Lucie Taylor" userId="5e95e8f97bd5ee9f" providerId="LiveId" clId="{9A96377C-8997-4227-94E0-4D02992179B2}" dt="2023-04-08T21:44:11.396" v="4018" actId="1076"/>
          <ac:spMkLst>
            <pc:docMk/>
            <pc:sldMk cId="3433937972" sldId="258"/>
            <ac:spMk id="15" creationId="{4006C327-B2EB-ECD6-4AE6-3E01D74FE077}"/>
          </ac:spMkLst>
        </pc:spChg>
        <pc:spChg chg="add mod">
          <ac:chgData name="Lucie Taylor" userId="5e95e8f97bd5ee9f" providerId="LiveId" clId="{9A96377C-8997-4227-94E0-4D02992179B2}" dt="2023-04-08T20:24:07.549" v="1878" actId="207"/>
          <ac:spMkLst>
            <pc:docMk/>
            <pc:sldMk cId="3433937972" sldId="258"/>
            <ac:spMk id="17" creationId="{27C0775E-69F6-3F10-D197-17D4C322140D}"/>
          </ac:spMkLst>
        </pc:spChg>
        <pc:spChg chg="add mod">
          <ac:chgData name="Lucie Taylor" userId="5e95e8f97bd5ee9f" providerId="LiveId" clId="{9A96377C-8997-4227-94E0-4D02992179B2}" dt="2023-04-08T20:26:13.276" v="1986" actId="14100"/>
          <ac:spMkLst>
            <pc:docMk/>
            <pc:sldMk cId="3433937972" sldId="258"/>
            <ac:spMk id="18" creationId="{05410C6F-F965-95A1-68B5-11A5AFE8292D}"/>
          </ac:spMkLst>
        </pc:spChg>
        <pc:spChg chg="add del mod">
          <ac:chgData name="Lucie Taylor" userId="5e95e8f97bd5ee9f" providerId="LiveId" clId="{9A96377C-8997-4227-94E0-4D02992179B2}" dt="2023-04-08T20:26:14.376" v="1988"/>
          <ac:spMkLst>
            <pc:docMk/>
            <pc:sldMk cId="3433937972" sldId="258"/>
            <ac:spMk id="19" creationId="{7D618BB1-E75C-2013-4B7E-C877808BD5C9}"/>
          </ac:spMkLst>
        </pc:spChg>
        <pc:spChg chg="add mod">
          <ac:chgData name="Lucie Taylor" userId="5e95e8f97bd5ee9f" providerId="LiveId" clId="{9A96377C-8997-4227-94E0-4D02992179B2}" dt="2023-04-08T20:27:42.308" v="2089" actId="207"/>
          <ac:spMkLst>
            <pc:docMk/>
            <pc:sldMk cId="3433937972" sldId="258"/>
            <ac:spMk id="20" creationId="{E17763B8-3C82-CA9E-19FB-DFDE11CABE5A}"/>
          </ac:spMkLst>
        </pc:spChg>
        <pc:picChg chg="add del">
          <ac:chgData name="Lucie Taylor" userId="5e95e8f97bd5ee9f" providerId="LiveId" clId="{9A96377C-8997-4227-94E0-4D02992179B2}" dt="2023-04-08T19:46:26.974" v="1106" actId="478"/>
          <ac:picMkLst>
            <pc:docMk/>
            <pc:sldMk cId="3433937972" sldId="258"/>
            <ac:picMk id="3" creationId="{C20C6F14-6260-59A4-43ED-36232302BFF9}"/>
          </ac:picMkLst>
        </pc:picChg>
        <pc:picChg chg="add del mod">
          <ac:chgData name="Lucie Taylor" userId="5e95e8f97bd5ee9f" providerId="LiveId" clId="{9A96377C-8997-4227-94E0-4D02992179B2}" dt="2023-04-08T19:50:00.521" v="1123" actId="478"/>
          <ac:picMkLst>
            <pc:docMk/>
            <pc:sldMk cId="3433937972" sldId="258"/>
            <ac:picMk id="4" creationId="{488BE506-64E1-F706-2B07-145ABBF8B967}"/>
          </ac:picMkLst>
        </pc:picChg>
        <pc:picChg chg="add mod">
          <ac:chgData name="Lucie Taylor" userId="5e95e8f97bd5ee9f" providerId="LiveId" clId="{9A96377C-8997-4227-94E0-4D02992179B2}" dt="2023-04-08T20:09:53.968" v="1409" actId="1076"/>
          <ac:picMkLst>
            <pc:docMk/>
            <pc:sldMk cId="3433937972" sldId="258"/>
            <ac:picMk id="6" creationId="{B86FE292-80A4-E002-B64C-0DC9934E3660}"/>
          </ac:picMkLst>
        </pc:picChg>
        <pc:picChg chg="add del mod modCrop">
          <ac:chgData name="Lucie Taylor" userId="5e95e8f97bd5ee9f" providerId="LiveId" clId="{9A96377C-8997-4227-94E0-4D02992179B2}" dt="2023-04-08T19:54:33.765" v="1133" actId="478"/>
          <ac:picMkLst>
            <pc:docMk/>
            <pc:sldMk cId="3433937972" sldId="258"/>
            <ac:picMk id="7" creationId="{505C2D08-1A7C-A4FF-99C4-210AB9683CB8}"/>
          </ac:picMkLst>
        </pc:picChg>
        <pc:picChg chg="add mod modCrop">
          <ac:chgData name="Lucie Taylor" userId="5e95e8f97bd5ee9f" providerId="LiveId" clId="{9A96377C-8997-4227-94E0-4D02992179B2}" dt="2023-04-08T21:44:11.396" v="4018" actId="1076"/>
          <ac:picMkLst>
            <pc:docMk/>
            <pc:sldMk cId="3433937972" sldId="258"/>
            <ac:picMk id="8" creationId="{1FC8B787-61C6-32E1-6ED7-7E09EE4BD832}"/>
          </ac:picMkLst>
        </pc:picChg>
        <pc:picChg chg="add del mod modCrop">
          <ac:chgData name="Lucie Taylor" userId="5e95e8f97bd5ee9f" providerId="LiveId" clId="{9A96377C-8997-4227-94E0-4D02992179B2}" dt="2023-04-08T19:56:05.770" v="1143" actId="478"/>
          <ac:picMkLst>
            <pc:docMk/>
            <pc:sldMk cId="3433937972" sldId="258"/>
            <ac:picMk id="9" creationId="{C0F9958C-C30B-E1EC-D021-1B072AF8B856}"/>
          </ac:picMkLst>
        </pc:picChg>
        <pc:picChg chg="add del mod">
          <ac:chgData name="Lucie Taylor" userId="5e95e8f97bd5ee9f" providerId="LiveId" clId="{9A96377C-8997-4227-94E0-4D02992179B2}" dt="2023-04-08T20:00:39.909" v="1146" actId="478"/>
          <ac:picMkLst>
            <pc:docMk/>
            <pc:sldMk cId="3433937972" sldId="258"/>
            <ac:picMk id="11" creationId="{4F89442E-0171-C551-0B9D-BE58DCF66FF6}"/>
          </ac:picMkLst>
        </pc:picChg>
        <pc:picChg chg="add mod">
          <ac:chgData name="Lucie Taylor" userId="5e95e8f97bd5ee9f" providerId="LiveId" clId="{9A96377C-8997-4227-94E0-4D02992179B2}" dt="2023-04-08T21:44:11.396" v="4018" actId="1076"/>
          <ac:picMkLst>
            <pc:docMk/>
            <pc:sldMk cId="3433937972" sldId="258"/>
            <ac:picMk id="13" creationId="{6DB3E142-6F21-3BA2-211F-3D154E67FED7}"/>
          </ac:picMkLst>
        </pc:picChg>
        <pc:picChg chg="add mod">
          <ac:chgData name="Lucie Taylor" userId="5e95e8f97bd5ee9f" providerId="LiveId" clId="{9A96377C-8997-4227-94E0-4D02992179B2}" dt="2023-04-08T20:28:06.248" v="2091" actId="1076"/>
          <ac:picMkLst>
            <pc:docMk/>
            <pc:sldMk cId="3433937972" sldId="258"/>
            <ac:picMk id="16" creationId="{A6E3E490-70A3-F572-2792-14D5B7F7BBB3}"/>
          </ac:picMkLst>
        </pc:picChg>
      </pc:sldChg>
      <pc:sldChg chg="addSp delSp modSp new mod">
        <pc:chgData name="Lucie Taylor" userId="5e95e8f97bd5ee9f" providerId="LiveId" clId="{9A96377C-8997-4227-94E0-4D02992179B2}" dt="2023-04-08T21:01:45.136" v="3044" actId="207"/>
        <pc:sldMkLst>
          <pc:docMk/>
          <pc:sldMk cId="4030533500" sldId="259"/>
        </pc:sldMkLst>
        <pc:spChg chg="add mod">
          <ac:chgData name="Lucie Taylor" userId="5e95e8f97bd5ee9f" providerId="LiveId" clId="{9A96377C-8997-4227-94E0-4D02992179B2}" dt="2023-04-08T20:42:48.906" v="2382" actId="207"/>
          <ac:spMkLst>
            <pc:docMk/>
            <pc:sldMk cId="4030533500" sldId="259"/>
            <ac:spMk id="9" creationId="{CC799FF0-33D1-D270-A624-FC55373C35DC}"/>
          </ac:spMkLst>
        </pc:spChg>
        <pc:spChg chg="add mod">
          <ac:chgData name="Lucie Taylor" userId="5e95e8f97bd5ee9f" providerId="LiveId" clId="{9A96377C-8997-4227-94E0-4D02992179B2}" dt="2023-04-08T20:34:23.389" v="2212" actId="207"/>
          <ac:spMkLst>
            <pc:docMk/>
            <pc:sldMk cId="4030533500" sldId="259"/>
            <ac:spMk id="10" creationId="{77B93786-5EFC-10CF-9685-1571D9A88E08}"/>
          </ac:spMkLst>
        </pc:spChg>
        <pc:spChg chg="add mod">
          <ac:chgData name="Lucie Taylor" userId="5e95e8f97bd5ee9f" providerId="LiveId" clId="{9A96377C-8997-4227-94E0-4D02992179B2}" dt="2023-04-08T20:46:35.325" v="2506" actId="1076"/>
          <ac:spMkLst>
            <pc:docMk/>
            <pc:sldMk cId="4030533500" sldId="259"/>
            <ac:spMk id="13" creationId="{1E82BF51-9511-125B-78A0-E6E8E05228E1}"/>
          </ac:spMkLst>
        </pc:spChg>
        <pc:spChg chg="add del mod">
          <ac:chgData name="Lucie Taylor" userId="5e95e8f97bd5ee9f" providerId="LiveId" clId="{9A96377C-8997-4227-94E0-4D02992179B2}" dt="2023-04-08T20:36:48.154" v="2234" actId="478"/>
          <ac:spMkLst>
            <pc:docMk/>
            <pc:sldMk cId="4030533500" sldId="259"/>
            <ac:spMk id="14" creationId="{2516C40C-638C-B7A1-1755-5C9536817354}"/>
          </ac:spMkLst>
        </pc:spChg>
        <pc:spChg chg="add mod">
          <ac:chgData name="Lucie Taylor" userId="5e95e8f97bd5ee9f" providerId="LiveId" clId="{9A96377C-8997-4227-94E0-4D02992179B2}" dt="2023-04-08T20:46:35.325" v="2506" actId="1076"/>
          <ac:spMkLst>
            <pc:docMk/>
            <pc:sldMk cId="4030533500" sldId="259"/>
            <ac:spMk id="15" creationId="{E9AF0CE0-0E0D-9E50-6E0C-2FED3000EA0A}"/>
          </ac:spMkLst>
        </pc:spChg>
        <pc:spChg chg="add mod">
          <ac:chgData name="Lucie Taylor" userId="5e95e8f97bd5ee9f" providerId="LiveId" clId="{9A96377C-8997-4227-94E0-4D02992179B2}" dt="2023-04-08T20:46:41.658" v="2508" actId="1076"/>
          <ac:spMkLst>
            <pc:docMk/>
            <pc:sldMk cId="4030533500" sldId="259"/>
            <ac:spMk id="16" creationId="{34B7AC26-1AD9-FFCC-CC54-4B923867716E}"/>
          </ac:spMkLst>
        </pc:spChg>
        <pc:spChg chg="add mod">
          <ac:chgData name="Lucie Taylor" userId="5e95e8f97bd5ee9f" providerId="LiveId" clId="{9A96377C-8997-4227-94E0-4D02992179B2}" dt="2023-04-08T20:38:31.953" v="2261"/>
          <ac:spMkLst>
            <pc:docMk/>
            <pc:sldMk cId="4030533500" sldId="259"/>
            <ac:spMk id="17" creationId="{CD3A6D39-F469-B9E2-1EA3-047BB3B5B2AE}"/>
          </ac:spMkLst>
        </pc:spChg>
        <pc:spChg chg="add mod">
          <ac:chgData name="Lucie Taylor" userId="5e95e8f97bd5ee9f" providerId="LiveId" clId="{9A96377C-8997-4227-94E0-4D02992179B2}" dt="2023-04-08T20:46:58.434" v="2512" actId="207"/>
          <ac:spMkLst>
            <pc:docMk/>
            <pc:sldMk cId="4030533500" sldId="259"/>
            <ac:spMk id="18" creationId="{E5756B01-665A-DC9E-848E-8D95B1F2E650}"/>
          </ac:spMkLst>
        </pc:spChg>
        <pc:spChg chg="add mod">
          <ac:chgData name="Lucie Taylor" userId="5e95e8f97bd5ee9f" providerId="LiveId" clId="{9A96377C-8997-4227-94E0-4D02992179B2}" dt="2023-04-08T20:47:35.147" v="2514" actId="1076"/>
          <ac:spMkLst>
            <pc:docMk/>
            <pc:sldMk cId="4030533500" sldId="259"/>
            <ac:spMk id="19" creationId="{B8FF9B52-9F73-F24B-1F87-3201865C47C0}"/>
          </ac:spMkLst>
        </pc:spChg>
        <pc:spChg chg="add mod">
          <ac:chgData name="Lucie Taylor" userId="5e95e8f97bd5ee9f" providerId="LiveId" clId="{9A96377C-8997-4227-94E0-4D02992179B2}" dt="2023-04-08T20:47:42.224" v="2516" actId="1076"/>
          <ac:spMkLst>
            <pc:docMk/>
            <pc:sldMk cId="4030533500" sldId="259"/>
            <ac:spMk id="20" creationId="{B091D55C-F1C7-930B-4A92-E3ED1C0B968D}"/>
          </ac:spMkLst>
        </pc:spChg>
        <pc:spChg chg="add mod">
          <ac:chgData name="Lucie Taylor" userId="5e95e8f97bd5ee9f" providerId="LiveId" clId="{9A96377C-8997-4227-94E0-4D02992179B2}" dt="2023-04-08T20:47:54.087" v="2518" actId="1076"/>
          <ac:spMkLst>
            <pc:docMk/>
            <pc:sldMk cId="4030533500" sldId="259"/>
            <ac:spMk id="21" creationId="{E2E14EAC-73F4-3E36-380A-411C806AE7BC}"/>
          </ac:spMkLst>
        </pc:spChg>
        <pc:spChg chg="add mod">
          <ac:chgData name="Lucie Taylor" userId="5e95e8f97bd5ee9f" providerId="LiveId" clId="{9A96377C-8997-4227-94E0-4D02992179B2}" dt="2023-04-08T20:52:06.909" v="2759" actId="207"/>
          <ac:spMkLst>
            <pc:docMk/>
            <pc:sldMk cId="4030533500" sldId="259"/>
            <ac:spMk id="22" creationId="{7747B7DF-B54D-C9C7-5B78-C6675CF4B478}"/>
          </ac:spMkLst>
        </pc:spChg>
        <pc:spChg chg="add mod">
          <ac:chgData name="Lucie Taylor" userId="5e95e8f97bd5ee9f" providerId="LiveId" clId="{9A96377C-8997-4227-94E0-4D02992179B2}" dt="2023-04-08T20:52:14.098" v="2761" actId="207"/>
          <ac:spMkLst>
            <pc:docMk/>
            <pc:sldMk cId="4030533500" sldId="259"/>
            <ac:spMk id="23" creationId="{E3A9250C-2A07-86EB-FEDA-139A5514C2FE}"/>
          </ac:spMkLst>
        </pc:spChg>
        <pc:spChg chg="add mod">
          <ac:chgData name="Lucie Taylor" userId="5e95e8f97bd5ee9f" providerId="LiveId" clId="{9A96377C-8997-4227-94E0-4D02992179B2}" dt="2023-04-08T20:54:13.563" v="2790" actId="208"/>
          <ac:spMkLst>
            <pc:docMk/>
            <pc:sldMk cId="4030533500" sldId="259"/>
            <ac:spMk id="25" creationId="{968FF0DC-F522-98F2-CE06-EBEEAF369FE1}"/>
          </ac:spMkLst>
        </pc:spChg>
        <pc:spChg chg="add mod">
          <ac:chgData name="Lucie Taylor" userId="5e95e8f97bd5ee9f" providerId="LiveId" clId="{9A96377C-8997-4227-94E0-4D02992179B2}" dt="2023-04-08T20:55:50.960" v="2919" actId="20577"/>
          <ac:spMkLst>
            <pc:docMk/>
            <pc:sldMk cId="4030533500" sldId="259"/>
            <ac:spMk id="26" creationId="{38637DB7-FD68-5826-0444-5893436438B0}"/>
          </ac:spMkLst>
        </pc:spChg>
        <pc:spChg chg="add mod">
          <ac:chgData name="Lucie Taylor" userId="5e95e8f97bd5ee9f" providerId="LiveId" clId="{9A96377C-8997-4227-94E0-4D02992179B2}" dt="2023-04-08T21:01:45.136" v="3044" actId="207"/>
          <ac:spMkLst>
            <pc:docMk/>
            <pc:sldMk cId="4030533500" sldId="259"/>
            <ac:spMk id="27" creationId="{095004C2-14AA-1D40-AE5C-67D03EC29920}"/>
          </ac:spMkLst>
        </pc:spChg>
        <pc:picChg chg="add mod">
          <ac:chgData name="Lucie Taylor" userId="5e95e8f97bd5ee9f" providerId="LiveId" clId="{9A96377C-8997-4227-94E0-4D02992179B2}" dt="2023-04-08T20:30:14.111" v="2104" actId="1076"/>
          <ac:picMkLst>
            <pc:docMk/>
            <pc:sldMk cId="4030533500" sldId="259"/>
            <ac:picMk id="8" creationId="{4711FFCE-1C70-FB02-5C3A-166337D8154E}"/>
          </ac:picMkLst>
        </pc:picChg>
        <pc:picChg chg="add mod modCrop">
          <ac:chgData name="Lucie Taylor" userId="5e95e8f97bd5ee9f" providerId="LiveId" clId="{9A96377C-8997-4227-94E0-4D02992179B2}" dt="2023-04-08T20:46:35.325" v="2506" actId="1076"/>
          <ac:picMkLst>
            <pc:docMk/>
            <pc:sldMk cId="4030533500" sldId="259"/>
            <ac:picMk id="11" creationId="{7E1D7E2E-EA21-E7B5-1531-312327037340}"/>
          </ac:picMkLst>
        </pc:picChg>
        <pc:picChg chg="add mod modCrop">
          <ac:chgData name="Lucie Taylor" userId="5e95e8f97bd5ee9f" providerId="LiveId" clId="{9A96377C-8997-4227-94E0-4D02992179B2}" dt="2023-04-08T20:35:34.372" v="2225" actId="1076"/>
          <ac:picMkLst>
            <pc:docMk/>
            <pc:sldMk cId="4030533500" sldId="259"/>
            <ac:picMk id="12" creationId="{0D833030-1F65-B76D-E8E7-BB03A8E88ECC}"/>
          </ac:picMkLst>
        </pc:picChg>
        <pc:picChg chg="add mod">
          <ac:chgData name="Lucie Taylor" userId="5e95e8f97bd5ee9f" providerId="LiveId" clId="{9A96377C-8997-4227-94E0-4D02992179B2}" dt="2023-04-08T20:53:24.748" v="2764" actId="1076"/>
          <ac:picMkLst>
            <pc:docMk/>
            <pc:sldMk cId="4030533500" sldId="259"/>
            <ac:picMk id="24" creationId="{ADFA037C-DC93-C179-19D3-5E9B2520B969}"/>
          </ac:picMkLst>
        </pc:picChg>
        <pc:cxnChg chg="add mod">
          <ac:chgData name="Lucie Taylor" userId="5e95e8f97bd5ee9f" providerId="LiveId" clId="{9A96377C-8997-4227-94E0-4D02992179B2}" dt="2023-04-08T20:29:28.915" v="2101" actId="1076"/>
          <ac:cxnSpMkLst>
            <pc:docMk/>
            <pc:sldMk cId="4030533500" sldId="259"/>
            <ac:cxnSpMk id="3" creationId="{9DEFD9F9-BF31-577E-0BF0-DC120DCDBC36}"/>
          </ac:cxnSpMkLst>
        </pc:cxnChg>
        <pc:cxnChg chg="add mod">
          <ac:chgData name="Lucie Taylor" userId="5e95e8f97bd5ee9f" providerId="LiveId" clId="{9A96377C-8997-4227-94E0-4D02992179B2}" dt="2023-04-08T20:29:32.988" v="2102" actId="14100"/>
          <ac:cxnSpMkLst>
            <pc:docMk/>
            <pc:sldMk cId="4030533500" sldId="259"/>
            <ac:cxnSpMk id="4" creationId="{B31AF287-AD3A-07A6-47AC-04385F987DDF}"/>
          </ac:cxnSpMkLst>
        </pc:cxnChg>
      </pc:sldChg>
      <pc:sldChg chg="addSp delSp modSp new mod">
        <pc:chgData name="Lucie Taylor" userId="5e95e8f97bd5ee9f" providerId="LiveId" clId="{9A96377C-8997-4227-94E0-4D02992179B2}" dt="2023-04-08T21:38:54.123" v="3982" actId="1076"/>
        <pc:sldMkLst>
          <pc:docMk/>
          <pc:sldMk cId="723470954" sldId="260"/>
        </pc:sldMkLst>
        <pc:spChg chg="add mod">
          <ac:chgData name="Lucie Taylor" userId="5e95e8f97bd5ee9f" providerId="LiveId" clId="{9A96377C-8997-4227-94E0-4D02992179B2}" dt="2023-04-08T21:38:54.123" v="3982" actId="1076"/>
          <ac:spMkLst>
            <pc:docMk/>
            <pc:sldMk cId="723470954" sldId="260"/>
            <ac:spMk id="2" creationId="{29412705-59F0-3A95-A18E-723D0B13C7F5}"/>
          </ac:spMkLst>
        </pc:spChg>
        <pc:spChg chg="add del mod">
          <ac:chgData name="Lucie Taylor" userId="5e95e8f97bd5ee9f" providerId="LiveId" clId="{9A96377C-8997-4227-94E0-4D02992179B2}" dt="2023-04-08T21:04:38.439" v="3070"/>
          <ac:spMkLst>
            <pc:docMk/>
            <pc:sldMk cId="723470954" sldId="260"/>
            <ac:spMk id="3" creationId="{8F012C74-CC99-4F34-E77E-8496B220BFFE}"/>
          </ac:spMkLst>
        </pc:spChg>
        <pc:spChg chg="add del">
          <ac:chgData name="Lucie Taylor" userId="5e95e8f97bd5ee9f" providerId="LiveId" clId="{9A96377C-8997-4227-94E0-4D02992179B2}" dt="2023-04-08T21:04:38.439" v="3068" actId="478"/>
          <ac:spMkLst>
            <pc:docMk/>
            <pc:sldMk cId="723470954" sldId="260"/>
            <ac:spMk id="4" creationId="{3606CE3A-CF5A-52F3-DAA5-602C72814B11}"/>
          </ac:spMkLst>
        </pc:spChg>
        <pc:spChg chg="add mod">
          <ac:chgData name="Lucie Taylor" userId="5e95e8f97bd5ee9f" providerId="LiveId" clId="{9A96377C-8997-4227-94E0-4D02992179B2}" dt="2023-04-08T21:23:15.243" v="3573" actId="1076"/>
          <ac:spMkLst>
            <pc:docMk/>
            <pc:sldMk cId="723470954" sldId="260"/>
            <ac:spMk id="5" creationId="{CA68D1CD-4268-FA53-8BE3-6F5FFF1B50C8}"/>
          </ac:spMkLst>
        </pc:spChg>
        <pc:spChg chg="add del mod">
          <ac:chgData name="Lucie Taylor" userId="5e95e8f97bd5ee9f" providerId="LiveId" clId="{9A96377C-8997-4227-94E0-4D02992179B2}" dt="2023-04-08T21:10:42.403" v="3296"/>
          <ac:spMkLst>
            <pc:docMk/>
            <pc:sldMk cId="723470954" sldId="260"/>
            <ac:spMk id="6" creationId="{E9B75439-D254-CCB7-7D42-A682BD6F711D}"/>
          </ac:spMkLst>
        </pc:spChg>
        <pc:spChg chg="add del mod">
          <ac:chgData name="Lucie Taylor" userId="5e95e8f97bd5ee9f" providerId="LiveId" clId="{9A96377C-8997-4227-94E0-4D02992179B2}" dt="2023-04-08T21:13:19.030" v="3335" actId="478"/>
          <ac:spMkLst>
            <pc:docMk/>
            <pc:sldMk cId="723470954" sldId="260"/>
            <ac:spMk id="8" creationId="{68106345-E503-EBB3-E4F1-18CCD47958BC}"/>
          </ac:spMkLst>
        </pc:spChg>
        <pc:spChg chg="add del mod">
          <ac:chgData name="Lucie Taylor" userId="5e95e8f97bd5ee9f" providerId="LiveId" clId="{9A96377C-8997-4227-94E0-4D02992179B2}" dt="2023-04-08T21:13:19.030" v="3335" actId="478"/>
          <ac:spMkLst>
            <pc:docMk/>
            <pc:sldMk cId="723470954" sldId="260"/>
            <ac:spMk id="9" creationId="{0FC460C3-0F67-AF4D-5704-0ACC761A2608}"/>
          </ac:spMkLst>
        </pc:spChg>
        <pc:spChg chg="add del mod">
          <ac:chgData name="Lucie Taylor" userId="5e95e8f97bd5ee9f" providerId="LiveId" clId="{9A96377C-8997-4227-94E0-4D02992179B2}" dt="2023-04-08T21:13:19.030" v="3335" actId="478"/>
          <ac:spMkLst>
            <pc:docMk/>
            <pc:sldMk cId="723470954" sldId="260"/>
            <ac:spMk id="10" creationId="{339DBAE8-3CDA-07D6-8952-52E2AC00DBCA}"/>
          </ac:spMkLst>
        </pc:spChg>
        <pc:spChg chg="add del mod">
          <ac:chgData name="Lucie Taylor" userId="5e95e8f97bd5ee9f" providerId="LiveId" clId="{9A96377C-8997-4227-94E0-4D02992179B2}" dt="2023-04-08T21:13:19.030" v="3335" actId="478"/>
          <ac:spMkLst>
            <pc:docMk/>
            <pc:sldMk cId="723470954" sldId="260"/>
            <ac:spMk id="11" creationId="{EC934450-53B5-4343-F0A2-7F867E9326EC}"/>
          </ac:spMkLst>
        </pc:spChg>
        <pc:spChg chg="add del mod">
          <ac:chgData name="Lucie Taylor" userId="5e95e8f97bd5ee9f" providerId="LiveId" clId="{9A96377C-8997-4227-94E0-4D02992179B2}" dt="2023-04-08T21:13:19.030" v="3335" actId="478"/>
          <ac:spMkLst>
            <pc:docMk/>
            <pc:sldMk cId="723470954" sldId="260"/>
            <ac:spMk id="12" creationId="{9ED30879-A99B-5869-B2FF-AB45FEEB49B2}"/>
          </ac:spMkLst>
        </pc:spChg>
        <pc:spChg chg="add mod">
          <ac:chgData name="Lucie Taylor" userId="5e95e8f97bd5ee9f" providerId="LiveId" clId="{9A96377C-8997-4227-94E0-4D02992179B2}" dt="2023-04-08T21:13:47.569" v="3350" actId="14100"/>
          <ac:spMkLst>
            <pc:docMk/>
            <pc:sldMk cId="723470954" sldId="260"/>
            <ac:spMk id="14" creationId="{0A14851A-8A84-B8CF-BCD9-FD0F7324A11F}"/>
          </ac:spMkLst>
        </pc:spChg>
        <pc:spChg chg="add mod">
          <ac:chgData name="Lucie Taylor" userId="5e95e8f97bd5ee9f" providerId="LiveId" clId="{9A96377C-8997-4227-94E0-4D02992179B2}" dt="2023-04-08T21:20:09.596" v="3554" actId="1076"/>
          <ac:spMkLst>
            <pc:docMk/>
            <pc:sldMk cId="723470954" sldId="260"/>
            <ac:spMk id="15" creationId="{7E3D601C-898A-5B6A-B2BE-D3410D152F12}"/>
          </ac:spMkLst>
        </pc:spChg>
        <pc:spChg chg="add mod">
          <ac:chgData name="Lucie Taylor" userId="5e95e8f97bd5ee9f" providerId="LiveId" clId="{9A96377C-8997-4227-94E0-4D02992179B2}" dt="2023-04-08T21:14:53.722" v="3366" actId="1076"/>
          <ac:spMkLst>
            <pc:docMk/>
            <pc:sldMk cId="723470954" sldId="260"/>
            <ac:spMk id="16" creationId="{3EA94371-AD77-FCB0-C824-57171296BFC8}"/>
          </ac:spMkLst>
        </pc:spChg>
        <pc:spChg chg="add mod">
          <ac:chgData name="Lucie Taylor" userId="5e95e8f97bd5ee9f" providerId="LiveId" clId="{9A96377C-8997-4227-94E0-4D02992179B2}" dt="2023-04-08T21:15:06.099" v="3369" actId="20577"/>
          <ac:spMkLst>
            <pc:docMk/>
            <pc:sldMk cId="723470954" sldId="260"/>
            <ac:spMk id="17" creationId="{EDFCA218-9881-275B-5618-D97AA8740D13}"/>
          </ac:spMkLst>
        </pc:spChg>
        <pc:spChg chg="add mod">
          <ac:chgData name="Lucie Taylor" userId="5e95e8f97bd5ee9f" providerId="LiveId" clId="{9A96377C-8997-4227-94E0-4D02992179B2}" dt="2023-04-08T21:20:52.378" v="3568" actId="20577"/>
          <ac:spMkLst>
            <pc:docMk/>
            <pc:sldMk cId="723470954" sldId="260"/>
            <ac:spMk id="20" creationId="{50C1D4C6-3D35-CD32-2477-B0CDABCFF5E0}"/>
          </ac:spMkLst>
        </pc:spChg>
        <pc:spChg chg="add mod">
          <ac:chgData name="Lucie Taylor" userId="5e95e8f97bd5ee9f" providerId="LiveId" clId="{9A96377C-8997-4227-94E0-4D02992179B2}" dt="2023-04-08T21:34:04.638" v="3888" actId="115"/>
          <ac:spMkLst>
            <pc:docMk/>
            <pc:sldMk cId="723470954" sldId="260"/>
            <ac:spMk id="22" creationId="{B9EC0C7A-1F20-5AC8-2B0F-13A83B6E4F7F}"/>
          </ac:spMkLst>
        </pc:spChg>
        <pc:spChg chg="add mod">
          <ac:chgData name="Lucie Taylor" userId="5e95e8f97bd5ee9f" providerId="LiveId" clId="{9A96377C-8997-4227-94E0-4D02992179B2}" dt="2023-04-08T21:23:56.798" v="3598" actId="20577"/>
          <ac:spMkLst>
            <pc:docMk/>
            <pc:sldMk cId="723470954" sldId="260"/>
            <ac:spMk id="23" creationId="{AB23CEA1-F77C-2D7E-7CA2-71A488EA2FCD}"/>
          </ac:spMkLst>
        </pc:spChg>
        <pc:spChg chg="add mod">
          <ac:chgData name="Lucie Taylor" userId="5e95e8f97bd5ee9f" providerId="LiveId" clId="{9A96377C-8997-4227-94E0-4D02992179B2}" dt="2023-04-08T21:36:28.596" v="3912" actId="20577"/>
          <ac:spMkLst>
            <pc:docMk/>
            <pc:sldMk cId="723470954" sldId="260"/>
            <ac:spMk id="29" creationId="{793866D4-849F-6AED-4A33-4E2EBA53D7B4}"/>
          </ac:spMkLst>
        </pc:spChg>
        <pc:spChg chg="add mod">
          <ac:chgData name="Lucie Taylor" userId="5e95e8f97bd5ee9f" providerId="LiveId" clId="{9A96377C-8997-4227-94E0-4D02992179B2}" dt="2023-04-08T21:36:48.068" v="3923" actId="20577"/>
          <ac:spMkLst>
            <pc:docMk/>
            <pc:sldMk cId="723470954" sldId="260"/>
            <ac:spMk id="30" creationId="{E58AD345-59DB-43A2-8FF0-50F4AA020BE4}"/>
          </ac:spMkLst>
        </pc:spChg>
        <pc:spChg chg="add mod">
          <ac:chgData name="Lucie Taylor" userId="5e95e8f97bd5ee9f" providerId="LiveId" clId="{9A96377C-8997-4227-94E0-4D02992179B2}" dt="2023-04-08T21:37:46.253" v="3964" actId="207"/>
          <ac:spMkLst>
            <pc:docMk/>
            <pc:sldMk cId="723470954" sldId="260"/>
            <ac:spMk id="31" creationId="{4DAB67DB-DDDA-E529-D9FE-07620BA2A60E}"/>
          </ac:spMkLst>
        </pc:spChg>
        <pc:spChg chg="add mod ord">
          <ac:chgData name="Lucie Taylor" userId="5e95e8f97bd5ee9f" providerId="LiveId" clId="{9A96377C-8997-4227-94E0-4D02992179B2}" dt="2023-04-08T21:38:41.264" v="3979" actId="166"/>
          <ac:spMkLst>
            <pc:docMk/>
            <pc:sldMk cId="723470954" sldId="260"/>
            <ac:spMk id="32" creationId="{EB52260F-577E-92D3-3DCC-37ABB26E33B9}"/>
          </ac:spMkLst>
        </pc:spChg>
        <pc:picChg chg="add del mod">
          <ac:chgData name="Lucie Taylor" userId="5e95e8f97bd5ee9f" providerId="LiveId" clId="{9A96377C-8997-4227-94E0-4D02992179B2}" dt="2023-04-08T21:13:19.030" v="3335" actId="478"/>
          <ac:picMkLst>
            <pc:docMk/>
            <pc:sldMk cId="723470954" sldId="260"/>
            <ac:picMk id="7" creationId="{5820697A-448E-0D9E-0562-04AB3CCB8E58}"/>
          </ac:picMkLst>
        </pc:picChg>
        <pc:picChg chg="add mod">
          <ac:chgData name="Lucie Taylor" userId="5e95e8f97bd5ee9f" providerId="LiveId" clId="{9A96377C-8997-4227-94E0-4D02992179B2}" dt="2023-04-08T21:19:29.546" v="3548" actId="1076"/>
          <ac:picMkLst>
            <pc:docMk/>
            <pc:sldMk cId="723470954" sldId="260"/>
            <ac:picMk id="13" creationId="{E0E92289-91A2-915B-A0CE-F0DA3EDFEB92}"/>
          </ac:picMkLst>
        </pc:picChg>
        <pc:picChg chg="add mod">
          <ac:chgData name="Lucie Taylor" userId="5e95e8f97bd5ee9f" providerId="LiveId" clId="{9A96377C-8997-4227-94E0-4D02992179B2}" dt="2023-04-08T21:23:10.274" v="3571" actId="1076"/>
          <ac:picMkLst>
            <pc:docMk/>
            <pc:sldMk cId="723470954" sldId="260"/>
            <ac:picMk id="21" creationId="{02C416CE-BEA9-C3AF-2112-75E40F93FBDF}"/>
          </ac:picMkLst>
        </pc:picChg>
        <pc:picChg chg="add mod">
          <ac:chgData name="Lucie Taylor" userId="5e95e8f97bd5ee9f" providerId="LiveId" clId="{9A96377C-8997-4227-94E0-4D02992179B2}" dt="2023-04-08T21:36:18.332" v="3904" actId="14100"/>
          <ac:picMkLst>
            <pc:docMk/>
            <pc:sldMk cId="723470954" sldId="260"/>
            <ac:picMk id="24" creationId="{D4232571-ACB0-35FC-2FBB-EF17ADD468B9}"/>
          </ac:picMkLst>
        </pc:picChg>
        <pc:picChg chg="add mod">
          <ac:chgData name="Lucie Taylor" userId="5e95e8f97bd5ee9f" providerId="LiveId" clId="{9A96377C-8997-4227-94E0-4D02992179B2}" dt="2023-04-08T21:36:35.586" v="3913" actId="1076"/>
          <ac:picMkLst>
            <pc:docMk/>
            <pc:sldMk cId="723470954" sldId="260"/>
            <ac:picMk id="28" creationId="{E17019B0-3378-2C99-7560-7E69BDC8BF91}"/>
          </ac:picMkLst>
        </pc:picChg>
        <pc:picChg chg="add mod">
          <ac:chgData name="Lucie Taylor" userId="5e95e8f97bd5ee9f" providerId="LiveId" clId="{9A96377C-8997-4227-94E0-4D02992179B2}" dt="2023-04-08T21:19:19.225" v="3545" actId="1076"/>
          <ac:picMkLst>
            <pc:docMk/>
            <pc:sldMk cId="723470954" sldId="260"/>
            <ac:picMk id="1026" creationId="{06E2B417-D820-B576-6667-C78E013E1168}"/>
          </ac:picMkLst>
        </pc:picChg>
        <pc:picChg chg="add del">
          <ac:chgData name="Lucie Taylor" userId="5e95e8f97bd5ee9f" providerId="LiveId" clId="{9A96377C-8997-4227-94E0-4D02992179B2}" dt="2023-04-08T21:03:26.674" v="3048" actId="478"/>
          <ac:picMkLst>
            <pc:docMk/>
            <pc:sldMk cId="723470954" sldId="260"/>
            <ac:picMk id="1028" creationId="{1876DE1E-12E2-0CA8-5A3F-8276F419D584}"/>
          </ac:picMkLst>
        </pc:picChg>
        <pc:cxnChg chg="add mod">
          <ac:chgData name="Lucie Taylor" userId="5e95e8f97bd5ee9f" providerId="LiveId" clId="{9A96377C-8997-4227-94E0-4D02992179B2}" dt="2023-04-08T21:19:55.882" v="3552" actId="13822"/>
          <ac:cxnSpMkLst>
            <pc:docMk/>
            <pc:sldMk cId="723470954" sldId="260"/>
            <ac:cxnSpMk id="19" creationId="{1D4F25D1-7E09-6655-8C2F-EF7952F7D0E8}"/>
          </ac:cxnSpMkLst>
        </pc:cxnChg>
        <pc:cxnChg chg="add mod">
          <ac:chgData name="Lucie Taylor" userId="5e95e8f97bd5ee9f" providerId="LiveId" clId="{9A96377C-8997-4227-94E0-4D02992179B2}" dt="2023-04-08T21:35:40.888" v="3894" actId="14100"/>
          <ac:cxnSpMkLst>
            <pc:docMk/>
            <pc:sldMk cId="723470954" sldId="260"/>
            <ac:cxnSpMk id="25" creationId="{271A8974-B118-40E1-5534-E5477F296DA7}"/>
          </ac:cxnSpMkLst>
        </pc:cxnChg>
      </pc:sldChg>
      <pc:sldChg chg="addSp delSp modSp new mod">
        <pc:chgData name="Lucie Taylor" userId="5e95e8f97bd5ee9f" providerId="LiveId" clId="{9A96377C-8997-4227-94E0-4D02992179B2}" dt="2023-04-09T07:42:40.337" v="5863" actId="20577"/>
        <pc:sldMkLst>
          <pc:docMk/>
          <pc:sldMk cId="1264639070" sldId="261"/>
        </pc:sldMkLst>
        <pc:spChg chg="add mod ord">
          <ac:chgData name="Lucie Taylor" userId="5e95e8f97bd5ee9f" providerId="LiveId" clId="{9A96377C-8997-4227-94E0-4D02992179B2}" dt="2023-04-08T22:01:27.863" v="4695" actId="1076"/>
          <ac:spMkLst>
            <pc:docMk/>
            <pc:sldMk cId="1264639070" sldId="261"/>
            <ac:spMk id="2" creationId="{9377BC0F-7E96-DB30-B7D3-B01D3C2632B7}"/>
          </ac:spMkLst>
        </pc:spChg>
        <pc:spChg chg="add mod">
          <ac:chgData name="Lucie Taylor" userId="5e95e8f97bd5ee9f" providerId="LiveId" clId="{9A96377C-8997-4227-94E0-4D02992179B2}" dt="2023-04-08T21:49:09.564" v="4264" actId="207"/>
          <ac:spMkLst>
            <pc:docMk/>
            <pc:sldMk cId="1264639070" sldId="261"/>
            <ac:spMk id="9" creationId="{BA8375B1-CDA2-A072-0D7A-C67E372839C4}"/>
          </ac:spMkLst>
        </pc:spChg>
        <pc:spChg chg="add mod">
          <ac:chgData name="Lucie Taylor" userId="5e95e8f97bd5ee9f" providerId="LiveId" clId="{9A96377C-8997-4227-94E0-4D02992179B2}" dt="2023-04-08T21:49:27.737" v="4267" actId="207"/>
          <ac:spMkLst>
            <pc:docMk/>
            <pc:sldMk cId="1264639070" sldId="261"/>
            <ac:spMk id="10" creationId="{B5A900C7-FF9B-A6C4-312D-4F236D9C8782}"/>
          </ac:spMkLst>
        </pc:spChg>
        <pc:spChg chg="add mod">
          <ac:chgData name="Lucie Taylor" userId="5e95e8f97bd5ee9f" providerId="LiveId" clId="{9A96377C-8997-4227-94E0-4D02992179B2}" dt="2023-04-08T21:49:22.582" v="4266" actId="1076"/>
          <ac:spMkLst>
            <pc:docMk/>
            <pc:sldMk cId="1264639070" sldId="261"/>
            <ac:spMk id="11" creationId="{6B90053D-C34F-A55B-1306-362C33F1774E}"/>
          </ac:spMkLst>
        </pc:spChg>
        <pc:spChg chg="add mod">
          <ac:chgData name="Lucie Taylor" userId="5e95e8f97bd5ee9f" providerId="LiveId" clId="{9A96377C-8997-4227-94E0-4D02992179B2}" dt="2023-04-08T21:48:51.482" v="4260" actId="14100"/>
          <ac:spMkLst>
            <pc:docMk/>
            <pc:sldMk cId="1264639070" sldId="261"/>
            <ac:spMk id="12" creationId="{7393DFA5-CA3D-6309-13D6-6121D29FEF45}"/>
          </ac:spMkLst>
        </pc:spChg>
        <pc:spChg chg="add mod">
          <ac:chgData name="Lucie Taylor" userId="5e95e8f97bd5ee9f" providerId="LiveId" clId="{9A96377C-8997-4227-94E0-4D02992179B2}" dt="2023-04-08T21:49:42.946" v="4271" actId="1076"/>
          <ac:spMkLst>
            <pc:docMk/>
            <pc:sldMk cId="1264639070" sldId="261"/>
            <ac:spMk id="13" creationId="{715CD40C-8CA8-3E69-B8CF-6B7AA48D162A}"/>
          </ac:spMkLst>
        </pc:spChg>
        <pc:spChg chg="add mod">
          <ac:chgData name="Lucie Taylor" userId="5e95e8f97bd5ee9f" providerId="LiveId" clId="{9A96377C-8997-4227-94E0-4D02992179B2}" dt="2023-04-09T07:42:40.337" v="5863" actId="20577"/>
          <ac:spMkLst>
            <pc:docMk/>
            <pc:sldMk cId="1264639070" sldId="261"/>
            <ac:spMk id="17" creationId="{DDEC70A0-EC99-210A-42D0-CACEEA24EDD8}"/>
          </ac:spMkLst>
        </pc:spChg>
        <pc:spChg chg="add mod">
          <ac:chgData name="Lucie Taylor" userId="5e95e8f97bd5ee9f" providerId="LiveId" clId="{9A96377C-8997-4227-94E0-4D02992179B2}" dt="2023-04-08T21:54:01.667" v="4438" actId="207"/>
          <ac:spMkLst>
            <pc:docMk/>
            <pc:sldMk cId="1264639070" sldId="261"/>
            <ac:spMk id="18" creationId="{E8D1891F-7CE2-2A4F-0F47-A63BA25A9231}"/>
          </ac:spMkLst>
        </pc:spChg>
        <pc:spChg chg="add mod">
          <ac:chgData name="Lucie Taylor" userId="5e95e8f97bd5ee9f" providerId="LiveId" clId="{9A96377C-8997-4227-94E0-4D02992179B2}" dt="2023-04-08T21:56:34.854" v="4492" actId="1076"/>
          <ac:spMkLst>
            <pc:docMk/>
            <pc:sldMk cId="1264639070" sldId="261"/>
            <ac:spMk id="19" creationId="{E8180104-D6A6-D40C-0F8D-9CF477B72E1A}"/>
          </ac:spMkLst>
        </pc:spChg>
        <pc:spChg chg="add mod">
          <ac:chgData name="Lucie Taylor" userId="5e95e8f97bd5ee9f" providerId="LiveId" clId="{9A96377C-8997-4227-94E0-4D02992179B2}" dt="2023-04-08T21:53:24.365" v="4427" actId="14100"/>
          <ac:spMkLst>
            <pc:docMk/>
            <pc:sldMk cId="1264639070" sldId="261"/>
            <ac:spMk id="20" creationId="{68961286-C660-FDA1-D76A-9A8AAA2E1E4D}"/>
          </ac:spMkLst>
        </pc:spChg>
        <pc:spChg chg="add mod">
          <ac:chgData name="Lucie Taylor" userId="5e95e8f97bd5ee9f" providerId="LiveId" clId="{9A96377C-8997-4227-94E0-4D02992179B2}" dt="2023-04-08T21:53:57.583" v="4437" actId="1076"/>
          <ac:spMkLst>
            <pc:docMk/>
            <pc:sldMk cId="1264639070" sldId="261"/>
            <ac:spMk id="21" creationId="{49B02733-8656-F32E-C30A-36FA47B0D600}"/>
          </ac:spMkLst>
        </pc:spChg>
        <pc:spChg chg="add mod">
          <ac:chgData name="Lucie Taylor" userId="5e95e8f97bd5ee9f" providerId="LiveId" clId="{9A96377C-8997-4227-94E0-4D02992179B2}" dt="2023-04-08T21:55:19.853" v="4463" actId="207"/>
          <ac:spMkLst>
            <pc:docMk/>
            <pc:sldMk cId="1264639070" sldId="261"/>
            <ac:spMk id="25" creationId="{D4138EF0-039B-1D5C-151C-DE3C3DFF44F1}"/>
          </ac:spMkLst>
        </pc:spChg>
        <pc:spChg chg="add mod">
          <ac:chgData name="Lucie Taylor" userId="5e95e8f97bd5ee9f" providerId="LiveId" clId="{9A96377C-8997-4227-94E0-4D02992179B2}" dt="2023-04-08T21:56:04.820" v="4478" actId="207"/>
          <ac:spMkLst>
            <pc:docMk/>
            <pc:sldMk cId="1264639070" sldId="261"/>
            <ac:spMk id="26" creationId="{90B3C831-78B3-576C-194C-C43983D0A798}"/>
          </ac:spMkLst>
        </pc:spChg>
        <pc:spChg chg="add mod">
          <ac:chgData name="Lucie Taylor" userId="5e95e8f97bd5ee9f" providerId="LiveId" clId="{9A96377C-8997-4227-94E0-4D02992179B2}" dt="2023-04-08T21:56:34.525" v="4491" actId="207"/>
          <ac:spMkLst>
            <pc:docMk/>
            <pc:sldMk cId="1264639070" sldId="261"/>
            <ac:spMk id="27" creationId="{17DBA550-B0F5-0ED3-6B12-521F1728F891}"/>
          </ac:spMkLst>
        </pc:spChg>
        <pc:spChg chg="add mod">
          <ac:chgData name="Lucie Taylor" userId="5e95e8f97bd5ee9f" providerId="LiveId" clId="{9A96377C-8997-4227-94E0-4D02992179B2}" dt="2023-04-08T21:59:32.809" v="4590" actId="14100"/>
          <ac:spMkLst>
            <pc:docMk/>
            <pc:sldMk cId="1264639070" sldId="261"/>
            <ac:spMk id="28" creationId="{1032DB58-45F3-B146-D53E-56F7473B6EE8}"/>
          </ac:spMkLst>
        </pc:spChg>
        <pc:spChg chg="add mod">
          <ac:chgData name="Lucie Taylor" userId="5e95e8f97bd5ee9f" providerId="LiveId" clId="{9A96377C-8997-4227-94E0-4D02992179B2}" dt="2023-04-08T22:01:12.623" v="4691" actId="207"/>
          <ac:spMkLst>
            <pc:docMk/>
            <pc:sldMk cId="1264639070" sldId="261"/>
            <ac:spMk id="30" creationId="{FE756BFB-26C7-2EF8-1C9C-C307615F4EC9}"/>
          </ac:spMkLst>
        </pc:spChg>
        <pc:picChg chg="add mod modCrop">
          <ac:chgData name="Lucie Taylor" userId="5e95e8f97bd5ee9f" providerId="LiveId" clId="{9A96377C-8997-4227-94E0-4D02992179B2}" dt="2023-04-08T21:48:08.667" v="4250" actId="1076"/>
          <ac:picMkLst>
            <pc:docMk/>
            <pc:sldMk cId="1264639070" sldId="261"/>
            <ac:picMk id="3" creationId="{011A56A0-7FA3-5D44-069A-C42E2E4A9F58}"/>
          </ac:picMkLst>
        </pc:picChg>
        <pc:picChg chg="add mod">
          <ac:chgData name="Lucie Taylor" userId="5e95e8f97bd5ee9f" providerId="LiveId" clId="{9A96377C-8997-4227-94E0-4D02992179B2}" dt="2023-04-08T21:48:05.903" v="4249" actId="1076"/>
          <ac:picMkLst>
            <pc:docMk/>
            <pc:sldMk cId="1264639070" sldId="261"/>
            <ac:picMk id="5" creationId="{9D6772A9-1758-68E8-C2D4-A4F2EA4B83F6}"/>
          </ac:picMkLst>
        </pc:picChg>
        <pc:picChg chg="add del mod">
          <ac:chgData name="Lucie Taylor" userId="5e95e8f97bd5ee9f" providerId="LiveId" clId="{9A96377C-8997-4227-94E0-4D02992179B2}" dt="2023-04-08T21:52:02.686" v="4379" actId="478"/>
          <ac:picMkLst>
            <pc:docMk/>
            <pc:sldMk cId="1264639070" sldId="261"/>
            <ac:picMk id="6" creationId="{7902FFB0-CFD8-4E55-B0E8-BAD7B05668CD}"/>
          </ac:picMkLst>
        </pc:picChg>
        <pc:picChg chg="add mod">
          <ac:chgData name="Lucie Taylor" userId="5e95e8f97bd5ee9f" providerId="LiveId" clId="{9A96377C-8997-4227-94E0-4D02992179B2}" dt="2023-04-08T21:48:05.903" v="4249" actId="1076"/>
          <ac:picMkLst>
            <pc:docMk/>
            <pc:sldMk cId="1264639070" sldId="261"/>
            <ac:picMk id="8" creationId="{79B805CD-E1F0-A281-71A0-90EF66373D39}"/>
          </ac:picMkLst>
        </pc:picChg>
        <pc:picChg chg="add mod modCrop">
          <ac:chgData name="Lucie Taylor" userId="5e95e8f97bd5ee9f" providerId="LiveId" clId="{9A96377C-8997-4227-94E0-4D02992179B2}" dt="2023-04-08T21:53:48.862" v="4435" actId="1076"/>
          <ac:picMkLst>
            <pc:docMk/>
            <pc:sldMk cId="1264639070" sldId="261"/>
            <ac:picMk id="14" creationId="{DB75A329-443C-44B6-D857-42F8F7D47D0E}"/>
          </ac:picMkLst>
        </pc:picChg>
        <pc:picChg chg="add del mod">
          <ac:chgData name="Lucie Taylor" userId="5e95e8f97bd5ee9f" providerId="LiveId" clId="{9A96377C-8997-4227-94E0-4D02992179B2}" dt="2023-04-08T21:51:58.030" v="4377" actId="478"/>
          <ac:picMkLst>
            <pc:docMk/>
            <pc:sldMk cId="1264639070" sldId="261"/>
            <ac:picMk id="15" creationId="{872FC488-6905-EFB1-E4AF-3E4EEA7F29DD}"/>
          </ac:picMkLst>
        </pc:picChg>
        <pc:picChg chg="add del mod">
          <ac:chgData name="Lucie Taylor" userId="5e95e8f97bd5ee9f" providerId="LiveId" clId="{9A96377C-8997-4227-94E0-4D02992179B2}" dt="2023-04-08T21:51:59.999" v="4378" actId="478"/>
          <ac:picMkLst>
            <pc:docMk/>
            <pc:sldMk cId="1264639070" sldId="261"/>
            <ac:picMk id="16" creationId="{ABEA5B67-B150-A604-A23C-D770424A1980}"/>
          </ac:picMkLst>
        </pc:picChg>
        <pc:picChg chg="add mod">
          <ac:chgData name="Lucie Taylor" userId="5e95e8f97bd5ee9f" providerId="LiveId" clId="{9A96377C-8997-4227-94E0-4D02992179B2}" dt="2023-04-08T21:53:16.269" v="4426" actId="1076"/>
          <ac:picMkLst>
            <pc:docMk/>
            <pc:sldMk cId="1264639070" sldId="261"/>
            <ac:picMk id="23" creationId="{1DBE5EC3-6304-F6DC-A483-951DE65372A2}"/>
          </ac:picMkLst>
        </pc:picChg>
        <pc:picChg chg="add mod">
          <ac:chgData name="Lucie Taylor" userId="5e95e8f97bd5ee9f" providerId="LiveId" clId="{9A96377C-8997-4227-94E0-4D02992179B2}" dt="2023-04-08T21:54:41.711" v="4442" actId="1076"/>
          <ac:picMkLst>
            <pc:docMk/>
            <pc:sldMk cId="1264639070" sldId="261"/>
            <ac:picMk id="24" creationId="{A2EAC8BC-C005-2CE0-B382-0E34891FACCB}"/>
          </ac:picMkLst>
        </pc:picChg>
        <pc:picChg chg="add mod">
          <ac:chgData name="Lucie Taylor" userId="5e95e8f97bd5ee9f" providerId="LiveId" clId="{9A96377C-8997-4227-94E0-4D02992179B2}" dt="2023-04-08T22:00:59.013" v="4686" actId="14100"/>
          <ac:picMkLst>
            <pc:docMk/>
            <pc:sldMk cId="1264639070" sldId="261"/>
            <ac:picMk id="29" creationId="{55BCD48D-9E5C-9577-F526-4867D85D36AE}"/>
          </ac:picMkLst>
        </pc:picChg>
      </pc:sldChg>
      <pc:sldChg chg="addSp delSp modSp new mod ord">
        <pc:chgData name="Lucie Taylor" userId="5e95e8f97bd5ee9f" providerId="LiveId" clId="{9A96377C-8997-4227-94E0-4D02992179B2}" dt="2023-04-08T22:15:48.975" v="5229"/>
        <pc:sldMkLst>
          <pc:docMk/>
          <pc:sldMk cId="3287950838" sldId="262"/>
        </pc:sldMkLst>
        <pc:spChg chg="add mod">
          <ac:chgData name="Lucie Taylor" userId="5e95e8f97bd5ee9f" providerId="LiveId" clId="{9A96377C-8997-4227-94E0-4D02992179B2}" dt="2023-04-08T22:01:35.535" v="4701" actId="20577"/>
          <ac:spMkLst>
            <pc:docMk/>
            <pc:sldMk cId="3287950838" sldId="262"/>
            <ac:spMk id="2" creationId="{A058BD1B-210B-444A-9955-C76CFFE4C2F5}"/>
          </ac:spMkLst>
        </pc:spChg>
        <pc:spChg chg="add mod">
          <ac:chgData name="Lucie Taylor" userId="5e95e8f97bd5ee9f" providerId="LiveId" clId="{9A96377C-8997-4227-94E0-4D02992179B2}" dt="2023-04-08T22:07:52.188" v="5067" actId="1076"/>
          <ac:spMkLst>
            <pc:docMk/>
            <pc:sldMk cId="3287950838" sldId="262"/>
            <ac:spMk id="3" creationId="{E1C3962E-2E75-26AB-5BF9-602A125A85F1}"/>
          </ac:spMkLst>
        </pc:spChg>
        <pc:spChg chg="add mod ord">
          <ac:chgData name="Lucie Taylor" userId="5e95e8f97bd5ee9f" providerId="LiveId" clId="{9A96377C-8997-4227-94E0-4D02992179B2}" dt="2023-04-08T22:07:56.450" v="5068" actId="166"/>
          <ac:spMkLst>
            <pc:docMk/>
            <pc:sldMk cId="3287950838" sldId="262"/>
            <ac:spMk id="4" creationId="{521ACA08-B5F8-F8F1-9787-5432544EE5AF}"/>
          </ac:spMkLst>
        </pc:spChg>
        <pc:spChg chg="add mod">
          <ac:chgData name="Lucie Taylor" userId="5e95e8f97bd5ee9f" providerId="LiveId" clId="{9A96377C-8997-4227-94E0-4D02992179B2}" dt="2023-04-08T22:11:42.154" v="5088" actId="20577"/>
          <ac:spMkLst>
            <pc:docMk/>
            <pc:sldMk cId="3287950838" sldId="262"/>
            <ac:spMk id="5" creationId="{83EFCA95-05CB-9707-9FFD-89AED37CF281}"/>
          </ac:spMkLst>
        </pc:spChg>
        <pc:spChg chg="add del mod">
          <ac:chgData name="Lucie Taylor" userId="5e95e8f97bd5ee9f" providerId="LiveId" clId="{9A96377C-8997-4227-94E0-4D02992179B2}" dt="2023-04-08T22:07:28.914" v="5062"/>
          <ac:spMkLst>
            <pc:docMk/>
            <pc:sldMk cId="3287950838" sldId="262"/>
            <ac:spMk id="6" creationId="{A6361A81-BF09-27B8-4FA6-89F93E6ECFB5}"/>
          </ac:spMkLst>
        </pc:spChg>
        <pc:spChg chg="add mod">
          <ac:chgData name="Lucie Taylor" userId="5e95e8f97bd5ee9f" providerId="LiveId" clId="{9A96377C-8997-4227-94E0-4D02992179B2}" dt="2023-04-08T22:07:59.651" v="5069" actId="1076"/>
          <ac:spMkLst>
            <pc:docMk/>
            <pc:sldMk cId="3287950838" sldId="262"/>
            <ac:spMk id="7" creationId="{AEC22725-A8C8-9858-D98F-707818B109F1}"/>
          </ac:spMkLst>
        </pc:spChg>
        <pc:spChg chg="add mod">
          <ac:chgData name="Lucie Taylor" userId="5e95e8f97bd5ee9f" providerId="LiveId" clId="{9A96377C-8997-4227-94E0-4D02992179B2}" dt="2023-04-08T22:12:01.241" v="5090" actId="207"/>
          <ac:spMkLst>
            <pc:docMk/>
            <pc:sldMk cId="3287950838" sldId="262"/>
            <ac:spMk id="10" creationId="{B7B45B3B-1864-C4F9-23B7-3D601EB52388}"/>
          </ac:spMkLst>
        </pc:spChg>
        <pc:spChg chg="add mod">
          <ac:chgData name="Lucie Taylor" userId="5e95e8f97bd5ee9f" providerId="LiveId" clId="{9A96377C-8997-4227-94E0-4D02992179B2}" dt="2023-04-08T22:15:21.835" v="5227" actId="207"/>
          <ac:spMkLst>
            <pc:docMk/>
            <pc:sldMk cId="3287950838" sldId="262"/>
            <ac:spMk id="11" creationId="{A0F74B3B-CE7B-BEC6-56C4-308576F0E69F}"/>
          </ac:spMkLst>
        </pc:spChg>
        <pc:spChg chg="add mod">
          <ac:chgData name="Lucie Taylor" userId="5e95e8f97bd5ee9f" providerId="LiveId" clId="{9A96377C-8997-4227-94E0-4D02992179B2}" dt="2023-04-08T22:15:48.975" v="5229"/>
          <ac:spMkLst>
            <pc:docMk/>
            <pc:sldMk cId="3287950838" sldId="262"/>
            <ac:spMk id="12" creationId="{C401D611-5532-EBC1-6475-C5061DF88113}"/>
          </ac:spMkLst>
        </pc:spChg>
        <pc:picChg chg="add mod modCrop">
          <ac:chgData name="Lucie Taylor" userId="5e95e8f97bd5ee9f" providerId="LiveId" clId="{9A96377C-8997-4227-94E0-4D02992179B2}" dt="2023-04-08T22:11:35.240" v="5086" actId="1076"/>
          <ac:picMkLst>
            <pc:docMk/>
            <pc:sldMk cId="3287950838" sldId="262"/>
            <ac:picMk id="8" creationId="{CDE39E94-77B5-A4AE-0FBD-449040A84068}"/>
          </ac:picMkLst>
        </pc:picChg>
        <pc:picChg chg="add mod modCrop">
          <ac:chgData name="Lucie Taylor" userId="5e95e8f97bd5ee9f" providerId="LiveId" clId="{9A96377C-8997-4227-94E0-4D02992179B2}" dt="2023-04-08T22:11:35.240" v="5086" actId="1076"/>
          <ac:picMkLst>
            <pc:docMk/>
            <pc:sldMk cId="3287950838" sldId="262"/>
            <ac:picMk id="9" creationId="{FE590798-97E7-D4F6-6936-CCCC7736ABE6}"/>
          </ac:picMkLst>
        </pc:picChg>
        <pc:picChg chg="add mod">
          <ac:chgData name="Lucie Taylor" userId="5e95e8f97bd5ee9f" providerId="LiveId" clId="{9A96377C-8997-4227-94E0-4D02992179B2}" dt="2023-04-08T22:11:35.240" v="5086" actId="1076"/>
          <ac:picMkLst>
            <pc:docMk/>
            <pc:sldMk cId="3287950838" sldId="262"/>
            <ac:picMk id="2050" creationId="{11CC6904-495D-1596-3E92-45C3EA7439C3}"/>
          </ac:picMkLst>
        </pc:picChg>
      </pc:sldChg>
      <pc:sldChg chg="addSp delSp modSp add mod">
        <pc:chgData name="Lucie Taylor" userId="5e95e8f97bd5ee9f" providerId="LiveId" clId="{9A96377C-8997-4227-94E0-4D02992179B2}" dt="2023-04-08T22:26:11.890" v="5857" actId="1076"/>
        <pc:sldMkLst>
          <pc:docMk/>
          <pc:sldMk cId="1811836036" sldId="263"/>
        </pc:sldMkLst>
        <pc:spChg chg="mod">
          <ac:chgData name="Lucie Taylor" userId="5e95e8f97bd5ee9f" providerId="LiveId" clId="{9A96377C-8997-4227-94E0-4D02992179B2}" dt="2023-04-08T22:26:11.890" v="5857" actId="1076"/>
          <ac:spMkLst>
            <pc:docMk/>
            <pc:sldMk cId="1811836036" sldId="263"/>
            <ac:spMk id="2" creationId="{A058BD1B-210B-444A-9955-C76CFFE4C2F5}"/>
          </ac:spMkLst>
        </pc:spChg>
        <pc:spChg chg="del">
          <ac:chgData name="Lucie Taylor" userId="5e95e8f97bd5ee9f" providerId="LiveId" clId="{9A96377C-8997-4227-94E0-4D02992179B2}" dt="2023-04-08T22:16:07.380" v="5246" actId="478"/>
          <ac:spMkLst>
            <pc:docMk/>
            <pc:sldMk cId="1811836036" sldId="263"/>
            <ac:spMk id="3" creationId="{E1C3962E-2E75-26AB-5BF9-602A125A85F1}"/>
          </ac:spMkLst>
        </pc:spChg>
        <pc:spChg chg="del">
          <ac:chgData name="Lucie Taylor" userId="5e95e8f97bd5ee9f" providerId="LiveId" clId="{9A96377C-8997-4227-94E0-4D02992179B2}" dt="2023-04-08T22:16:07.380" v="5246" actId="478"/>
          <ac:spMkLst>
            <pc:docMk/>
            <pc:sldMk cId="1811836036" sldId="263"/>
            <ac:spMk id="4" creationId="{521ACA08-B5F8-F8F1-9787-5432544EE5AF}"/>
          </ac:spMkLst>
        </pc:spChg>
        <pc:spChg chg="del">
          <ac:chgData name="Lucie Taylor" userId="5e95e8f97bd5ee9f" providerId="LiveId" clId="{9A96377C-8997-4227-94E0-4D02992179B2}" dt="2023-04-08T22:16:07.380" v="5246" actId="478"/>
          <ac:spMkLst>
            <pc:docMk/>
            <pc:sldMk cId="1811836036" sldId="263"/>
            <ac:spMk id="5" creationId="{83EFCA95-05CB-9707-9FFD-89AED37CF281}"/>
          </ac:spMkLst>
        </pc:spChg>
        <pc:spChg chg="add mod">
          <ac:chgData name="Lucie Taylor" userId="5e95e8f97bd5ee9f" providerId="LiveId" clId="{9A96377C-8997-4227-94E0-4D02992179B2}" dt="2023-04-08T22:18:39.059" v="5418" actId="207"/>
          <ac:spMkLst>
            <pc:docMk/>
            <pc:sldMk cId="1811836036" sldId="263"/>
            <ac:spMk id="6" creationId="{BF2EF444-E5F1-0307-3D61-4589A6A16C6A}"/>
          </ac:spMkLst>
        </pc:spChg>
        <pc:spChg chg="del">
          <ac:chgData name="Lucie Taylor" userId="5e95e8f97bd5ee9f" providerId="LiveId" clId="{9A96377C-8997-4227-94E0-4D02992179B2}" dt="2023-04-08T22:16:07.380" v="5246" actId="478"/>
          <ac:spMkLst>
            <pc:docMk/>
            <pc:sldMk cId="1811836036" sldId="263"/>
            <ac:spMk id="7" creationId="{AEC22725-A8C8-9858-D98F-707818B109F1}"/>
          </ac:spMkLst>
        </pc:spChg>
        <pc:spChg chg="del">
          <ac:chgData name="Lucie Taylor" userId="5e95e8f97bd5ee9f" providerId="LiveId" clId="{9A96377C-8997-4227-94E0-4D02992179B2}" dt="2023-04-08T22:16:10.913" v="5247" actId="478"/>
          <ac:spMkLst>
            <pc:docMk/>
            <pc:sldMk cId="1811836036" sldId="263"/>
            <ac:spMk id="10" creationId="{B7B45B3B-1864-C4F9-23B7-3D601EB52388}"/>
          </ac:spMkLst>
        </pc:spChg>
        <pc:spChg chg="del">
          <ac:chgData name="Lucie Taylor" userId="5e95e8f97bd5ee9f" providerId="LiveId" clId="{9A96377C-8997-4227-94E0-4D02992179B2}" dt="2023-04-08T22:16:07.380" v="5246" actId="478"/>
          <ac:spMkLst>
            <pc:docMk/>
            <pc:sldMk cId="1811836036" sldId="263"/>
            <ac:spMk id="11" creationId="{A0F74B3B-CE7B-BEC6-56C4-308576F0E69F}"/>
          </ac:spMkLst>
        </pc:spChg>
        <pc:spChg chg="add mod">
          <ac:chgData name="Lucie Taylor" userId="5e95e8f97bd5ee9f" providerId="LiveId" clId="{9A96377C-8997-4227-94E0-4D02992179B2}" dt="2023-04-08T22:25:07.116" v="5848" actId="207"/>
          <ac:spMkLst>
            <pc:docMk/>
            <pc:sldMk cId="1811836036" sldId="263"/>
            <ac:spMk id="14" creationId="{7EA03BB5-9673-CC77-21F1-6447310C5D02}"/>
          </ac:spMkLst>
        </pc:spChg>
        <pc:spChg chg="add mod">
          <ac:chgData name="Lucie Taylor" userId="5e95e8f97bd5ee9f" providerId="LiveId" clId="{9A96377C-8997-4227-94E0-4D02992179B2}" dt="2023-04-08T22:20:36.179" v="5545" actId="14100"/>
          <ac:spMkLst>
            <pc:docMk/>
            <pc:sldMk cId="1811836036" sldId="263"/>
            <ac:spMk id="15" creationId="{F835D91D-F4E9-A226-E9F5-B6DABC93DF43}"/>
          </ac:spMkLst>
        </pc:spChg>
        <pc:spChg chg="add mod">
          <ac:chgData name="Lucie Taylor" userId="5e95e8f97bd5ee9f" providerId="LiveId" clId="{9A96377C-8997-4227-94E0-4D02992179B2}" dt="2023-04-08T22:25:13.067" v="5849" actId="207"/>
          <ac:spMkLst>
            <pc:docMk/>
            <pc:sldMk cId="1811836036" sldId="263"/>
            <ac:spMk id="16" creationId="{C8A931CF-B400-2812-D5CB-019CBC2D1904}"/>
          </ac:spMkLst>
        </pc:spChg>
        <pc:spChg chg="add mod">
          <ac:chgData name="Lucie Taylor" userId="5e95e8f97bd5ee9f" providerId="LiveId" clId="{9A96377C-8997-4227-94E0-4D02992179B2}" dt="2023-04-08T22:25:19.193" v="5850" actId="207"/>
          <ac:spMkLst>
            <pc:docMk/>
            <pc:sldMk cId="1811836036" sldId="263"/>
            <ac:spMk id="17" creationId="{18228170-3328-C6F9-A280-0C7B8E89674A}"/>
          </ac:spMkLst>
        </pc:spChg>
        <pc:spChg chg="add mod">
          <ac:chgData name="Lucie Taylor" userId="5e95e8f97bd5ee9f" providerId="LiveId" clId="{9A96377C-8997-4227-94E0-4D02992179B2}" dt="2023-04-08T22:25:47.581" v="5855" actId="207"/>
          <ac:spMkLst>
            <pc:docMk/>
            <pc:sldMk cId="1811836036" sldId="263"/>
            <ac:spMk id="18" creationId="{E7E42A15-7E97-E511-06D6-06F9328CBE0A}"/>
          </ac:spMkLst>
        </pc:spChg>
        <pc:spChg chg="add mod">
          <ac:chgData name="Lucie Taylor" userId="5e95e8f97bd5ee9f" providerId="LiveId" clId="{9A96377C-8997-4227-94E0-4D02992179B2}" dt="2023-04-08T22:25:54.598" v="5856" actId="207"/>
          <ac:spMkLst>
            <pc:docMk/>
            <pc:sldMk cId="1811836036" sldId="263"/>
            <ac:spMk id="19" creationId="{DE7B4182-16FC-FE8B-C829-59322F968F2A}"/>
          </ac:spMkLst>
        </pc:spChg>
        <pc:picChg chg="del">
          <ac:chgData name="Lucie Taylor" userId="5e95e8f97bd5ee9f" providerId="LiveId" clId="{9A96377C-8997-4227-94E0-4D02992179B2}" dt="2023-04-08T22:16:10.913" v="5247" actId="478"/>
          <ac:picMkLst>
            <pc:docMk/>
            <pc:sldMk cId="1811836036" sldId="263"/>
            <ac:picMk id="8" creationId="{CDE39E94-77B5-A4AE-0FBD-449040A84068}"/>
          </ac:picMkLst>
        </pc:picChg>
        <pc:picChg chg="del">
          <ac:chgData name="Lucie Taylor" userId="5e95e8f97bd5ee9f" providerId="LiveId" clId="{9A96377C-8997-4227-94E0-4D02992179B2}" dt="2023-04-08T22:16:07.380" v="5246" actId="478"/>
          <ac:picMkLst>
            <pc:docMk/>
            <pc:sldMk cId="1811836036" sldId="263"/>
            <ac:picMk id="9" creationId="{FE590798-97E7-D4F6-6936-CCCC7736ABE6}"/>
          </ac:picMkLst>
        </pc:picChg>
        <pc:picChg chg="add del">
          <ac:chgData name="Lucie Taylor" userId="5e95e8f97bd5ee9f" providerId="LiveId" clId="{9A96377C-8997-4227-94E0-4D02992179B2}" dt="2023-04-08T22:18:00.725" v="5412" actId="478"/>
          <ac:picMkLst>
            <pc:docMk/>
            <pc:sldMk cId="1811836036" sldId="263"/>
            <ac:picMk id="12" creationId="{CFBF1C37-17E0-91F9-62F4-D026F69C9C8C}"/>
          </ac:picMkLst>
        </pc:picChg>
        <pc:picChg chg="add mod">
          <ac:chgData name="Lucie Taylor" userId="5e95e8f97bd5ee9f" providerId="LiveId" clId="{9A96377C-8997-4227-94E0-4D02992179B2}" dt="2023-04-08T22:19:26.489" v="5461" actId="1076"/>
          <ac:picMkLst>
            <pc:docMk/>
            <pc:sldMk cId="1811836036" sldId="263"/>
            <ac:picMk id="13" creationId="{365E574A-C3CD-F4CF-AE8F-41372867F721}"/>
          </ac:picMkLst>
        </pc:picChg>
        <pc:picChg chg="del">
          <ac:chgData name="Lucie Taylor" userId="5e95e8f97bd5ee9f" providerId="LiveId" clId="{9A96377C-8997-4227-94E0-4D02992179B2}" dt="2023-04-08T22:16:07.380" v="5246" actId="478"/>
          <ac:picMkLst>
            <pc:docMk/>
            <pc:sldMk cId="1811836036" sldId="263"/>
            <ac:picMk id="2050" creationId="{11CC6904-495D-1596-3E92-45C3EA7439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93F9-91AF-4F05-A8F5-A34334885BD9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3792-56DD-4C84-9231-6E4B7C0E2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1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13792-56DD-4C84-9231-6E4B7C0E2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1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8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5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9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9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8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9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6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1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E1D79-AE23-309E-C516-21C48A06D789}"/>
              </a:ext>
            </a:extLst>
          </p:cNvPr>
          <p:cNvSpPr txBox="1"/>
          <p:nvPr/>
        </p:nvSpPr>
        <p:spPr>
          <a:xfrm>
            <a:off x="3646362" y="308497"/>
            <a:ext cx="13062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P2 </a:t>
            </a:r>
            <a:r>
              <a:rPr lang="en-GB" dirty="0"/>
              <a:t>Electricity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6F0F9-264E-8013-3F80-CAE1DC31B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66" y="1155474"/>
            <a:ext cx="2716667" cy="224637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FE8B2A3-E0D4-FAD2-4D03-A9ED84FB8B15}"/>
              </a:ext>
            </a:extLst>
          </p:cNvPr>
          <p:cNvSpPr/>
          <p:nvPr/>
        </p:nvSpPr>
        <p:spPr>
          <a:xfrm>
            <a:off x="3111333" y="1584926"/>
            <a:ext cx="1769424" cy="1895458"/>
          </a:xfrm>
          <a:prstGeom prst="wedgeRectCallout">
            <a:avLst>
              <a:gd name="adj1" fmla="val -79166"/>
              <a:gd name="adj2" fmla="val 84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Current is the flow of charge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Wire – electrons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Solutions - ions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7CB3B12-6284-B94D-C866-DC8EB1C359A9}"/>
              </a:ext>
            </a:extLst>
          </p:cNvPr>
          <p:cNvSpPr/>
          <p:nvPr/>
        </p:nvSpPr>
        <p:spPr>
          <a:xfrm>
            <a:off x="185457" y="158974"/>
            <a:ext cx="3127759" cy="917968"/>
          </a:xfrm>
          <a:prstGeom prst="wedgeRectCallout">
            <a:avLst>
              <a:gd name="adj1" fmla="val 4546"/>
              <a:gd name="adj2" fmla="val 81108"/>
            </a:avLst>
          </a:prstGeom>
          <a:solidFill>
            <a:srgbClr val="FF8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Resistance reduces the current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High resistance = low current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81869FE-92FB-298B-8CC4-1D77B80DA340}"/>
              </a:ext>
            </a:extLst>
          </p:cNvPr>
          <p:cNvSpPr/>
          <p:nvPr/>
        </p:nvSpPr>
        <p:spPr>
          <a:xfrm>
            <a:off x="173580" y="3580193"/>
            <a:ext cx="3246514" cy="1614200"/>
          </a:xfrm>
          <a:prstGeom prst="wedgeRectCallout">
            <a:avLst>
              <a:gd name="adj1" fmla="val -25508"/>
              <a:gd name="adj2" fmla="val -8961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Potential difference is the driving force that pushes the charge round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Increase voltage = high 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2DC4A-94E8-D730-54EB-6C4BA37A286D}"/>
              </a:ext>
            </a:extLst>
          </p:cNvPr>
          <p:cNvSpPr txBox="1"/>
          <p:nvPr/>
        </p:nvSpPr>
        <p:spPr>
          <a:xfrm>
            <a:off x="5670473" y="205140"/>
            <a:ext cx="256507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Units</a:t>
            </a:r>
          </a:p>
          <a:p>
            <a:r>
              <a:rPr lang="en-GB" dirty="0"/>
              <a:t>Current - A</a:t>
            </a:r>
          </a:p>
          <a:p>
            <a:r>
              <a:rPr lang="en-GB" dirty="0"/>
              <a:t>Potential difference - V</a:t>
            </a:r>
          </a:p>
          <a:p>
            <a:r>
              <a:rPr lang="en-GB" dirty="0"/>
              <a:t>Resistance - </a:t>
            </a:r>
            <a:r>
              <a:rPr lang="el-GR" dirty="0">
                <a:cs typeface="EucrosiaUPC" panose="02020603050405020304" pitchFamily="18" charset="-34"/>
              </a:rPr>
              <a:t>Ω</a:t>
            </a:r>
            <a:endParaRPr lang="en-GB" dirty="0"/>
          </a:p>
          <a:p>
            <a:r>
              <a:rPr lang="en-GB" dirty="0"/>
              <a:t>Charge - C</a:t>
            </a:r>
          </a:p>
          <a:p>
            <a:r>
              <a:rPr lang="en-GB" dirty="0"/>
              <a:t>Time - s</a:t>
            </a:r>
          </a:p>
          <a:p>
            <a:r>
              <a:rPr lang="en-GB" dirty="0"/>
              <a:t>Length - 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85C86B-A806-0547-E99C-E68823BB8C65}"/>
              </a:ext>
            </a:extLst>
          </p:cNvPr>
          <p:cNvSpPr/>
          <p:nvPr/>
        </p:nvSpPr>
        <p:spPr>
          <a:xfrm>
            <a:off x="5070769" y="2392661"/>
            <a:ext cx="3764477" cy="11875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Take care – convert units!!!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1A = 1000mA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1V = 1000V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7327B-F573-F08C-64D0-B01623ED6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6" t="33940" r="24156" b="38422"/>
          <a:stretch/>
        </p:blipFill>
        <p:spPr>
          <a:xfrm>
            <a:off x="3897895" y="3886095"/>
            <a:ext cx="4937355" cy="14308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6E8754-DC2B-60CE-7EE6-CB7562066E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69" t="30216" r="63740" b="50142"/>
          <a:stretch/>
        </p:blipFill>
        <p:spPr>
          <a:xfrm>
            <a:off x="3569806" y="5654053"/>
            <a:ext cx="2100667" cy="837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D125FA-A787-F7B1-99F0-A2E60ABC21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11" t="52327" r="9043" b="7939"/>
          <a:stretch/>
        </p:blipFill>
        <p:spPr>
          <a:xfrm>
            <a:off x="5545775" y="5493238"/>
            <a:ext cx="3598225" cy="11596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E18BC6-D64C-DB11-C3FB-925F6873728F}"/>
              </a:ext>
            </a:extLst>
          </p:cNvPr>
          <p:cNvSpPr/>
          <p:nvPr/>
        </p:nvSpPr>
        <p:spPr>
          <a:xfrm>
            <a:off x="3871356" y="5393429"/>
            <a:ext cx="4963890" cy="13636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3FB04D98-8ABB-C645-FB08-90DE2BED10DA}"/>
              </a:ext>
            </a:extLst>
          </p:cNvPr>
          <p:cNvSpPr/>
          <p:nvPr/>
        </p:nvSpPr>
        <p:spPr>
          <a:xfrm>
            <a:off x="173580" y="5493238"/>
            <a:ext cx="3531521" cy="11596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Uses these equations!!!</a:t>
            </a:r>
          </a:p>
        </p:txBody>
      </p:sp>
    </p:spTree>
    <p:extLst>
      <p:ext uri="{BB962C8B-B14F-4D97-AF65-F5344CB8AC3E}">
        <p14:creationId xmlns:p14="http://schemas.microsoft.com/office/powerpoint/2010/main" val="312466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B3C9E-613E-CAFF-DFA4-9317835CF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33"/>
          <a:stretch/>
        </p:blipFill>
        <p:spPr>
          <a:xfrm>
            <a:off x="270164" y="196561"/>
            <a:ext cx="4931228" cy="546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66331D-A74E-913E-25C3-F31147C517D0}"/>
              </a:ext>
            </a:extLst>
          </p:cNvPr>
          <p:cNvSpPr txBox="1"/>
          <p:nvPr/>
        </p:nvSpPr>
        <p:spPr>
          <a:xfrm>
            <a:off x="5450773" y="196561"/>
            <a:ext cx="352697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resistor reduces the current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resistor symbols have a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Fixed resistor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LDR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Thermistor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Variable resistor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988CE-315E-E922-38C0-E862E4BB3743}"/>
              </a:ext>
            </a:extLst>
          </p:cNvPr>
          <p:cNvSpPr txBox="1"/>
          <p:nvPr/>
        </p:nvSpPr>
        <p:spPr>
          <a:xfrm>
            <a:off x="5450773" y="2690336"/>
            <a:ext cx="352697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Diode only allows the current to flow in one direction – look for the “play”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DBC08-ED56-922C-C60D-6590CC1449AD}"/>
              </a:ext>
            </a:extLst>
          </p:cNvPr>
          <p:cNvSpPr txBox="1"/>
          <p:nvPr/>
        </p:nvSpPr>
        <p:spPr>
          <a:xfrm>
            <a:off x="558138" y="5880883"/>
            <a:ext cx="352697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fuse contains a metal wire – this melts when the current is too high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63350-1767-7DE7-8EB0-50961C78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36" y="4353115"/>
            <a:ext cx="2171700" cy="2105025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8CB5A85-8C6F-6A3A-1CB3-0E83195CF025}"/>
              </a:ext>
            </a:extLst>
          </p:cNvPr>
          <p:cNvSpPr/>
          <p:nvPr/>
        </p:nvSpPr>
        <p:spPr>
          <a:xfrm>
            <a:off x="5265221" y="4353115"/>
            <a:ext cx="1436915" cy="1068779"/>
          </a:xfrm>
          <a:prstGeom prst="wedgeRectCallout">
            <a:avLst>
              <a:gd name="adj1" fmla="val 65117"/>
              <a:gd name="adj2" fmla="val 2805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Ammeter is placed in series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9414544-5F2A-5494-20AC-4C84AC1096D9}"/>
              </a:ext>
            </a:extLst>
          </p:cNvPr>
          <p:cNvSpPr/>
          <p:nvPr/>
        </p:nvSpPr>
        <p:spPr>
          <a:xfrm>
            <a:off x="5777343" y="5729225"/>
            <a:ext cx="1436915" cy="1068779"/>
          </a:xfrm>
          <a:prstGeom prst="wedgeRectCallout">
            <a:avLst>
              <a:gd name="adj1" fmla="val 90737"/>
              <a:gd name="adj2" fmla="val 125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Voltmeter is placed in parallel</a:t>
            </a:r>
          </a:p>
        </p:txBody>
      </p:sp>
    </p:spTree>
    <p:extLst>
      <p:ext uri="{BB962C8B-B14F-4D97-AF65-F5344CB8AC3E}">
        <p14:creationId xmlns:p14="http://schemas.microsoft.com/office/powerpoint/2010/main" val="98160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6FE292-80A4-E002-B64C-0DC9934E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69" y="287155"/>
            <a:ext cx="5142016" cy="2847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8B787-61C6-32E1-6ED7-7E09EE4BD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196260" y="5110864"/>
            <a:ext cx="2950701" cy="1274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B3E142-6F21-3BA2-211F-3D154E67F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78" y="4032252"/>
            <a:ext cx="1476375" cy="1114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E70B0E-2766-4D83-E87E-A8BB0FF7BE5B}"/>
              </a:ext>
            </a:extLst>
          </p:cNvPr>
          <p:cNvSpPr txBox="1"/>
          <p:nvPr/>
        </p:nvSpPr>
        <p:spPr>
          <a:xfrm>
            <a:off x="3426033" y="4872070"/>
            <a:ext cx="5142016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longer length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Has more metal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Therefore </a:t>
            </a:r>
            <a:r>
              <a:rPr lang="en-GB" b="1" u="sng" dirty="0"/>
              <a:t>more collisions occur</a:t>
            </a:r>
            <a:r>
              <a:rPr lang="en-GB" dirty="0"/>
              <a:t> between the electrons and metal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More collisions = more resistance </a:t>
            </a:r>
            <a:r>
              <a:rPr lang="en-GB" dirty="0"/>
              <a:t>which </a:t>
            </a:r>
            <a:r>
              <a:rPr lang="en-GB" b="1" u="sng" dirty="0"/>
              <a:t>reduces the current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7D372-7A47-03DB-0F4C-EE5E578D511D}"/>
              </a:ext>
            </a:extLst>
          </p:cNvPr>
          <p:cNvSpPr txBox="1"/>
          <p:nvPr/>
        </p:nvSpPr>
        <p:spPr>
          <a:xfrm>
            <a:off x="196260" y="79567"/>
            <a:ext cx="23925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Effects of length of wire and resistance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6C327-B2EB-ECD6-4AE6-3E01D74FE077}"/>
              </a:ext>
            </a:extLst>
          </p:cNvPr>
          <p:cNvSpPr txBox="1"/>
          <p:nvPr/>
        </p:nvSpPr>
        <p:spPr>
          <a:xfrm>
            <a:off x="1910761" y="3188133"/>
            <a:ext cx="4334258" cy="1523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shorter length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Less collisions </a:t>
            </a:r>
            <a:r>
              <a:rPr lang="en-GB" dirty="0"/>
              <a:t>results in </a:t>
            </a:r>
            <a:r>
              <a:rPr lang="en-GB" b="1" u="sng" dirty="0"/>
              <a:t>less resistance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Current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high current causes the </a:t>
            </a:r>
            <a:r>
              <a:rPr lang="en-GB" b="1" u="sng" dirty="0"/>
              <a:t>wire to get hot </a:t>
            </a:r>
            <a:r>
              <a:rPr lang="en-GB" dirty="0"/>
              <a:t>and could go on fire!!!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E3E490-70A3-F572-2792-14D5B7F7B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303" y="2403049"/>
            <a:ext cx="2390775" cy="1914525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27C0775E-69F6-3F10-D197-17D4C322140D}"/>
              </a:ext>
            </a:extLst>
          </p:cNvPr>
          <p:cNvSpPr/>
          <p:nvPr/>
        </p:nvSpPr>
        <p:spPr>
          <a:xfrm>
            <a:off x="119013" y="806470"/>
            <a:ext cx="1389156" cy="1885322"/>
          </a:xfrm>
          <a:prstGeom prst="wedgeRectCallout">
            <a:avLst>
              <a:gd name="adj1" fmla="val 92152"/>
              <a:gd name="adj2" fmla="val -116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Keep one crocodile clip at 0m and move the other at different distances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05410C6F-F965-95A1-68B5-11A5AFE8292D}"/>
              </a:ext>
            </a:extLst>
          </p:cNvPr>
          <p:cNvSpPr/>
          <p:nvPr/>
        </p:nvSpPr>
        <p:spPr>
          <a:xfrm>
            <a:off x="4572000" y="130367"/>
            <a:ext cx="2078185" cy="1745934"/>
          </a:xfrm>
          <a:prstGeom prst="wedgeRectCallout">
            <a:avLst>
              <a:gd name="adj1" fmla="val -71321"/>
              <a:gd name="adj2" fmla="val -323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Measure the potential difference and current for each length and calculate the resistance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E17763B8-3C82-CA9E-19FB-DFDE11CABE5A}"/>
              </a:ext>
            </a:extLst>
          </p:cNvPr>
          <p:cNvSpPr/>
          <p:nvPr/>
        </p:nvSpPr>
        <p:spPr>
          <a:xfrm>
            <a:off x="7148945" y="130367"/>
            <a:ext cx="1876042" cy="2198455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Graph: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length of wire against resistance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Directly proportional </a:t>
            </a:r>
            <a:r>
              <a:rPr lang="en-GB" dirty="0">
                <a:solidFill>
                  <a:schemeClr val="tx1"/>
                </a:solidFill>
              </a:rPr>
              <a:t>must go through (0,0)</a:t>
            </a:r>
            <a:endParaRPr lang="en-GB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EFD9F9-BF31-577E-0BF0-DC120DCDBC36}"/>
              </a:ext>
            </a:extLst>
          </p:cNvPr>
          <p:cNvCxnSpPr/>
          <p:nvPr/>
        </p:nvCxnSpPr>
        <p:spPr>
          <a:xfrm>
            <a:off x="4572000" y="0"/>
            <a:ext cx="0" cy="707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1AF287-AD3A-07A6-47AC-04385F987DDF}"/>
              </a:ext>
            </a:extLst>
          </p:cNvPr>
          <p:cNvCxnSpPr>
            <a:cxnSpLocks/>
          </p:cNvCxnSpPr>
          <p:nvPr/>
        </p:nvCxnSpPr>
        <p:spPr>
          <a:xfrm>
            <a:off x="0" y="332509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711FFCE-1C70-FB02-5C3A-166337D8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96850"/>
            <a:ext cx="2028825" cy="2247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799FF0-33D1-D270-A624-FC55373C35DC}"/>
              </a:ext>
            </a:extLst>
          </p:cNvPr>
          <p:cNvSpPr txBox="1"/>
          <p:nvPr/>
        </p:nvSpPr>
        <p:spPr>
          <a:xfrm>
            <a:off x="6810107" y="73788"/>
            <a:ext cx="222249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– wire cold, few collisions between ions and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Little resistance so high current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93786-5EFC-10CF-9685-1571D9A88E08}"/>
              </a:ext>
            </a:extLst>
          </p:cNvPr>
          <p:cNvSpPr txBox="1"/>
          <p:nvPr/>
        </p:nvSpPr>
        <p:spPr>
          <a:xfrm>
            <a:off x="2565400" y="1016214"/>
            <a:ext cx="18224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Directly proportional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1D7E2E-EA21-E7B5-1531-312327037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93" r="32257"/>
          <a:stretch/>
        </p:blipFill>
        <p:spPr>
          <a:xfrm>
            <a:off x="4593956" y="196850"/>
            <a:ext cx="2041256" cy="2071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33030-1F65-B76D-E8E7-BB03A8E88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90" r="-1340"/>
          <a:stretch/>
        </p:blipFill>
        <p:spPr>
          <a:xfrm>
            <a:off x="0" y="3698092"/>
            <a:ext cx="2041256" cy="2071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82BF51-9511-125B-78A0-E6E8E05228E1}"/>
              </a:ext>
            </a:extLst>
          </p:cNvPr>
          <p:cNvSpPr txBox="1"/>
          <p:nvPr/>
        </p:nvSpPr>
        <p:spPr>
          <a:xfrm>
            <a:off x="5806806" y="922974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F0CE0-0E0D-9E50-6E0C-2FED3000EA0A}"/>
              </a:ext>
            </a:extLst>
          </p:cNvPr>
          <p:cNvSpPr txBox="1"/>
          <p:nvPr/>
        </p:nvSpPr>
        <p:spPr>
          <a:xfrm>
            <a:off x="6132109" y="553642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B7AC26-1AD9-FFCC-CC54-4B923867716E}"/>
              </a:ext>
            </a:extLst>
          </p:cNvPr>
          <p:cNvSpPr txBox="1"/>
          <p:nvPr/>
        </p:nvSpPr>
        <p:spPr>
          <a:xfrm>
            <a:off x="4667250" y="2222854"/>
            <a:ext cx="1967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 – ohmic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A6D39-F469-B9E2-1EA3-047BB3B5B2AE}"/>
              </a:ext>
            </a:extLst>
          </p:cNvPr>
          <p:cNvSpPr txBox="1"/>
          <p:nvPr/>
        </p:nvSpPr>
        <p:spPr>
          <a:xfrm>
            <a:off x="336550" y="2714156"/>
            <a:ext cx="420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fixed resistor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Temperature remains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56B01-665A-DC9E-848E-8D95B1F2E650}"/>
              </a:ext>
            </a:extLst>
          </p:cNvPr>
          <p:cNvSpPr txBox="1"/>
          <p:nvPr/>
        </p:nvSpPr>
        <p:spPr>
          <a:xfrm>
            <a:off x="6223004" y="1662545"/>
            <a:ext cx="2809602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 – wire hot, ions vibrating more, </a:t>
            </a:r>
            <a:r>
              <a:rPr lang="en-GB" b="1" u="sng" dirty="0"/>
              <a:t>so more electrons collide with ions</a:t>
            </a:r>
            <a:endParaRPr lang="en-GB" dirty="0"/>
          </a:p>
          <a:p>
            <a:r>
              <a:rPr lang="en-GB" dirty="0"/>
              <a:t>* </a:t>
            </a:r>
            <a:r>
              <a:rPr lang="en-GB" b="1" u="sng" dirty="0"/>
              <a:t>More resistance</a:t>
            </a:r>
            <a:r>
              <a:rPr lang="en-GB" dirty="0"/>
              <a:t> less current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F9B52-9F73-F24B-1F87-3201865C47C0}"/>
              </a:ext>
            </a:extLst>
          </p:cNvPr>
          <p:cNvSpPr txBox="1"/>
          <p:nvPr/>
        </p:nvSpPr>
        <p:spPr>
          <a:xfrm>
            <a:off x="460106" y="4381584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91D55C-F1C7-930B-4A92-E3ED1C0B968D}"/>
              </a:ext>
            </a:extLst>
          </p:cNvPr>
          <p:cNvSpPr txBox="1"/>
          <p:nvPr/>
        </p:nvSpPr>
        <p:spPr>
          <a:xfrm>
            <a:off x="1586694" y="419691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E14EAC-73F4-3E36-380A-411C806AE7BC}"/>
              </a:ext>
            </a:extLst>
          </p:cNvPr>
          <p:cNvSpPr txBox="1"/>
          <p:nvPr/>
        </p:nvSpPr>
        <p:spPr>
          <a:xfrm>
            <a:off x="257175" y="5830447"/>
            <a:ext cx="1967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 – ohmic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47B7DF-B54D-C9C7-5B78-C6675CF4B478}"/>
              </a:ext>
            </a:extLst>
          </p:cNvPr>
          <p:cNvSpPr txBox="1"/>
          <p:nvPr/>
        </p:nvSpPr>
        <p:spPr>
          <a:xfrm>
            <a:off x="2292353" y="3466769"/>
            <a:ext cx="222249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– if the potential difference is in the opposite direction, there is a high resistance and current does not flow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A9250C-2A07-86EB-FEDA-139A5514C2FE}"/>
              </a:ext>
            </a:extLst>
          </p:cNvPr>
          <p:cNvSpPr txBox="1"/>
          <p:nvPr/>
        </p:nvSpPr>
        <p:spPr>
          <a:xfrm>
            <a:off x="1762398" y="5273826"/>
            <a:ext cx="2809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 –  if the potential difference is in the correct direction, then current flows through the diode in one direction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FA037C-DC93-C179-19D3-5E9B2520B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93" y="3520763"/>
            <a:ext cx="2222499" cy="14546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68FF0DC-F522-98F2-CE06-EBEEAF369FE1}"/>
              </a:ext>
            </a:extLst>
          </p:cNvPr>
          <p:cNvSpPr/>
          <p:nvPr/>
        </p:nvSpPr>
        <p:spPr>
          <a:xfrm>
            <a:off x="4993420" y="4826442"/>
            <a:ext cx="2109323" cy="33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Temperature / light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637DB7-FD68-5826-0444-5893436438B0}"/>
              </a:ext>
            </a:extLst>
          </p:cNvPr>
          <p:cNvSpPr txBox="1"/>
          <p:nvPr/>
        </p:nvSpPr>
        <p:spPr>
          <a:xfrm>
            <a:off x="6635212" y="3429000"/>
            <a:ext cx="23973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Thermistor and LDR work in the same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thermistor’s resistance changes with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LDR changes resistance with light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5004C2-14AA-1D40-AE5C-67D03EC29920}"/>
              </a:ext>
            </a:extLst>
          </p:cNvPr>
          <p:cNvSpPr txBox="1"/>
          <p:nvPr/>
        </p:nvSpPr>
        <p:spPr>
          <a:xfrm>
            <a:off x="4755880" y="5460325"/>
            <a:ext cx="4276703" cy="1200329"/>
          </a:xfrm>
          <a:prstGeom prst="rect">
            <a:avLst/>
          </a:prstGeom>
          <a:solidFill>
            <a:srgbClr val="FCB6F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temperature / light = low resistance = high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temperature / light = high resistance = low current</a:t>
            </a:r>
          </a:p>
        </p:txBody>
      </p:sp>
    </p:spTree>
    <p:extLst>
      <p:ext uri="{BB962C8B-B14F-4D97-AF65-F5344CB8AC3E}">
        <p14:creationId xmlns:p14="http://schemas.microsoft.com/office/powerpoint/2010/main" val="403053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7 G) Series Circuits – Edexcel Physics - Elevise">
            <a:extLst>
              <a:ext uri="{FF2B5EF4-FFF2-40B4-BE49-F238E27FC236}">
                <a16:creationId xmlns:a16="http://schemas.microsoft.com/office/drawing/2014/main" id="{06E2B417-D820-B576-6667-C78E013E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" y="438769"/>
            <a:ext cx="2201584" cy="17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12705-59F0-3A95-A18E-723D0B13C7F5}"/>
              </a:ext>
            </a:extLst>
          </p:cNvPr>
          <p:cNvSpPr txBox="1"/>
          <p:nvPr/>
        </p:nvSpPr>
        <p:spPr>
          <a:xfrm>
            <a:off x="177815" y="46780"/>
            <a:ext cx="17319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Series Circuit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8D1CD-4268-FA53-8BE3-6F5FFF1B50C8}"/>
              </a:ext>
            </a:extLst>
          </p:cNvPr>
          <p:cNvSpPr txBox="1"/>
          <p:nvPr/>
        </p:nvSpPr>
        <p:spPr>
          <a:xfrm>
            <a:off x="2248949" y="233728"/>
            <a:ext cx="2777377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Potential difference shared</a:t>
            </a:r>
          </a:p>
          <a:p>
            <a:pPr algn="ctr"/>
            <a:r>
              <a:rPr lang="en-GB" dirty="0" err="1"/>
              <a:t>V</a:t>
            </a:r>
            <a:r>
              <a:rPr lang="en-GB" baseline="-25000" dirty="0" err="1"/>
              <a:t>total</a:t>
            </a:r>
            <a:r>
              <a:rPr lang="en-GB" dirty="0"/>
              <a:t> = V</a:t>
            </a:r>
            <a:r>
              <a:rPr lang="en-GB" baseline="-25000" dirty="0"/>
              <a:t>1</a:t>
            </a:r>
            <a:r>
              <a:rPr lang="en-GB" dirty="0"/>
              <a:t>+V</a:t>
            </a:r>
            <a:r>
              <a:rPr lang="en-GB" baseline="-25000" dirty="0"/>
              <a:t>2 </a:t>
            </a:r>
            <a:r>
              <a:rPr lang="en-GB" dirty="0"/>
              <a:t>+…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same </a:t>
            </a:r>
          </a:p>
          <a:p>
            <a:pPr algn="ctr"/>
            <a:r>
              <a:rPr lang="en-GB" dirty="0"/>
              <a:t>I1 = I2=…</a:t>
            </a:r>
            <a:endParaRPr lang="en-GB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series add up the resistance </a:t>
            </a:r>
            <a:r>
              <a:rPr lang="en-GB" dirty="0" err="1"/>
              <a:t>R</a:t>
            </a:r>
            <a:r>
              <a:rPr lang="en-GB" baseline="-25000" dirty="0" err="1"/>
              <a:t>total</a:t>
            </a:r>
            <a:r>
              <a:rPr lang="en-GB" dirty="0"/>
              <a:t> = R</a:t>
            </a:r>
            <a:r>
              <a:rPr lang="en-GB" baseline="-25000" dirty="0"/>
              <a:t>1</a:t>
            </a:r>
            <a:r>
              <a:rPr lang="en-GB" dirty="0"/>
              <a:t> + R</a:t>
            </a:r>
            <a:r>
              <a:rPr lang="en-GB" baseline="-25000" dirty="0"/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E92289-91A2-915B-A0CE-F0DA3EDF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291" y="389976"/>
            <a:ext cx="2134399" cy="16536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14851A-8A84-B8CF-BCD9-FD0F7324A11F}"/>
              </a:ext>
            </a:extLst>
          </p:cNvPr>
          <p:cNvSpPr txBox="1"/>
          <p:nvPr/>
        </p:nvSpPr>
        <p:spPr>
          <a:xfrm>
            <a:off x="5074254" y="79567"/>
            <a:ext cx="126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D601C-898A-5B6A-B2BE-D3410D152F12}"/>
              </a:ext>
            </a:extLst>
          </p:cNvPr>
          <p:cNvSpPr txBox="1"/>
          <p:nvPr/>
        </p:nvSpPr>
        <p:spPr>
          <a:xfrm>
            <a:off x="7093129" y="79567"/>
            <a:ext cx="1873056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V=IR</a:t>
            </a:r>
          </a:p>
          <a:p>
            <a:r>
              <a:rPr lang="en-GB" sz="1600" dirty="0"/>
              <a:t>Resistance bulb 1 = 3/2</a:t>
            </a:r>
          </a:p>
          <a:p>
            <a:r>
              <a:rPr lang="en-GB" sz="1600" dirty="0"/>
              <a:t> = 1.5</a:t>
            </a:r>
            <a:r>
              <a:rPr lang="en-GB" sz="1600" dirty="0">
                <a:latin typeface="EucrosiaUPC" panose="02020603050405020304" pitchFamily="18" charset="-34"/>
                <a:cs typeface="EucrosiaUPC" panose="02020603050405020304" pitchFamily="18" charset="-34"/>
              </a:rPr>
              <a:t>Ω</a:t>
            </a:r>
          </a:p>
          <a:p>
            <a:r>
              <a:rPr lang="en-GB" sz="1600" dirty="0"/>
              <a:t>Resistance bulb 2 = 3/2</a:t>
            </a:r>
          </a:p>
          <a:p>
            <a:r>
              <a:rPr lang="en-GB" sz="1600" dirty="0"/>
              <a:t> = 1.5</a:t>
            </a:r>
            <a:r>
              <a:rPr lang="en-GB" sz="1600" dirty="0">
                <a:latin typeface="EucrosiaUPC" panose="02020603050405020304" pitchFamily="18" charset="-34"/>
                <a:cs typeface="EucrosiaUPC" panose="02020603050405020304" pitchFamily="18" charset="-34"/>
              </a:rPr>
              <a:t>Ω</a:t>
            </a:r>
          </a:p>
          <a:p>
            <a:r>
              <a:rPr lang="en-GB" sz="1600" dirty="0">
                <a:cs typeface="EucrosiaUPC" panose="02020603050405020304" pitchFamily="18" charset="-34"/>
              </a:rPr>
              <a:t>Total resistance = 1.5+1.5</a:t>
            </a:r>
          </a:p>
          <a:p>
            <a:r>
              <a:rPr lang="en-GB" sz="1600" dirty="0">
                <a:cs typeface="EucrosiaUPC" panose="02020603050405020304" pitchFamily="18" charset="-34"/>
              </a:rPr>
              <a:t>=3Ω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94371-AD77-FCB0-C824-57171296BFC8}"/>
              </a:ext>
            </a:extLst>
          </p:cNvPr>
          <p:cNvSpPr txBox="1"/>
          <p:nvPr/>
        </p:nvSpPr>
        <p:spPr>
          <a:xfrm>
            <a:off x="6616700" y="939799"/>
            <a:ext cx="16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CA218-9881-275B-5618-D97AA8740D13}"/>
              </a:ext>
            </a:extLst>
          </p:cNvPr>
          <p:cNvSpPr txBox="1"/>
          <p:nvPr/>
        </p:nvSpPr>
        <p:spPr>
          <a:xfrm>
            <a:off x="6040967" y="939798"/>
            <a:ext cx="16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4F25D1-7E09-6655-8C2F-EF7952F7D0E8}"/>
              </a:ext>
            </a:extLst>
          </p:cNvPr>
          <p:cNvCxnSpPr/>
          <p:nvPr/>
        </p:nvCxnSpPr>
        <p:spPr>
          <a:xfrm>
            <a:off x="29553" y="2679700"/>
            <a:ext cx="91144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C1D4C6-3D35-CD32-2477-B0CDABCFF5E0}"/>
              </a:ext>
            </a:extLst>
          </p:cNvPr>
          <p:cNvSpPr txBox="1"/>
          <p:nvPr/>
        </p:nvSpPr>
        <p:spPr>
          <a:xfrm>
            <a:off x="186734" y="2741421"/>
            <a:ext cx="17319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Parallel Circuit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C416CE-BEA9-C3AF-2112-75E40F93F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34" y="3688731"/>
            <a:ext cx="1923396" cy="2730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EC0C7A-1F20-5AC8-2B0F-13A83B6E4F7F}"/>
              </a:ext>
            </a:extLst>
          </p:cNvPr>
          <p:cNvSpPr txBox="1"/>
          <p:nvPr/>
        </p:nvSpPr>
        <p:spPr>
          <a:xfrm>
            <a:off x="2110130" y="3484951"/>
            <a:ext cx="3100777" cy="3139321"/>
          </a:xfrm>
          <a:prstGeom prst="rect">
            <a:avLst/>
          </a:prstGeom>
          <a:solidFill>
            <a:srgbClr val="95FDB5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Take care – </a:t>
            </a:r>
            <a:r>
              <a:rPr lang="en-GB" b="1" u="sng" dirty="0"/>
              <a:t>things are different for a parallel circuit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Voltage the same </a:t>
            </a:r>
            <a:r>
              <a:rPr lang="en-GB" dirty="0"/>
              <a:t>across all components  V</a:t>
            </a:r>
            <a:r>
              <a:rPr lang="en-GB" baseline="-25000" dirty="0"/>
              <a:t>1</a:t>
            </a:r>
            <a:r>
              <a:rPr lang="en-GB" dirty="0"/>
              <a:t>=V</a:t>
            </a:r>
            <a:r>
              <a:rPr lang="en-GB" baseline="-25000" dirty="0"/>
              <a:t>2</a:t>
            </a:r>
            <a:r>
              <a:rPr lang="en-GB" dirty="0"/>
              <a:t>=…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Current is shared </a:t>
            </a:r>
            <a:r>
              <a:rPr lang="en-GB" dirty="0"/>
              <a:t>between branches  </a:t>
            </a:r>
          </a:p>
          <a:p>
            <a:r>
              <a:rPr lang="en-GB" dirty="0"/>
              <a:t>A</a:t>
            </a:r>
            <a:r>
              <a:rPr lang="en-GB" baseline="-25000" dirty="0"/>
              <a:t>3 (total) </a:t>
            </a:r>
            <a:r>
              <a:rPr lang="en-GB" dirty="0"/>
              <a:t>= A</a:t>
            </a:r>
            <a:r>
              <a:rPr lang="en-GB" baseline="-25000" dirty="0"/>
              <a:t>2</a:t>
            </a:r>
            <a:r>
              <a:rPr lang="en-GB" dirty="0"/>
              <a:t>+A</a:t>
            </a:r>
            <a:r>
              <a:rPr lang="en-GB" baseline="-25000" dirty="0"/>
              <a:t>1</a:t>
            </a:r>
          </a:p>
          <a:p>
            <a:r>
              <a:rPr lang="en-GB" dirty="0"/>
              <a:t>* </a:t>
            </a:r>
            <a:r>
              <a:rPr lang="en-GB" b="1" u="sng" dirty="0"/>
              <a:t>Total resistance is less </a:t>
            </a:r>
            <a:r>
              <a:rPr lang="en-GB" dirty="0"/>
              <a:t>than the resistance of the smallest resistor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AB23CEA1-F77C-2D7E-7CA2-71A488EA2FCD}"/>
              </a:ext>
            </a:extLst>
          </p:cNvPr>
          <p:cNvSpPr/>
          <p:nvPr/>
        </p:nvSpPr>
        <p:spPr>
          <a:xfrm>
            <a:off x="2248949" y="2901136"/>
            <a:ext cx="2639342" cy="527862"/>
          </a:xfrm>
          <a:prstGeom prst="wedgeRectCallout">
            <a:avLst>
              <a:gd name="adj1" fmla="val -67989"/>
              <a:gd name="adj2" fmla="val 7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More than one loop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232571-ACB0-35FC-2FBB-EF17ADD46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294" y="4810674"/>
            <a:ext cx="1919380" cy="167945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1A8974-B118-40E1-5534-E5477F296DA7}"/>
              </a:ext>
            </a:extLst>
          </p:cNvPr>
          <p:cNvCxnSpPr>
            <a:cxnSpLocks/>
          </p:cNvCxnSpPr>
          <p:nvPr/>
        </p:nvCxnSpPr>
        <p:spPr>
          <a:xfrm flipV="1">
            <a:off x="5372100" y="2679700"/>
            <a:ext cx="0" cy="4178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17019B0-3378-2C99-7560-7E69BDC8B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346" y="2859396"/>
            <a:ext cx="1889276" cy="16531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3866D4-849F-6AED-4A33-4E2EBA53D7B4}"/>
              </a:ext>
            </a:extLst>
          </p:cNvPr>
          <p:cNvSpPr txBox="1"/>
          <p:nvPr/>
        </p:nvSpPr>
        <p:spPr>
          <a:xfrm>
            <a:off x="6040967" y="2901136"/>
            <a:ext cx="105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8AD345-59DB-43A2-8FF0-50F4AA020BE4}"/>
              </a:ext>
            </a:extLst>
          </p:cNvPr>
          <p:cNvSpPr txBox="1"/>
          <p:nvPr/>
        </p:nvSpPr>
        <p:spPr>
          <a:xfrm>
            <a:off x="5955490" y="4869315"/>
            <a:ext cx="105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parallel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4DAB67DB-DDDA-E529-D9FE-07620BA2A60E}"/>
              </a:ext>
            </a:extLst>
          </p:cNvPr>
          <p:cNvSpPr/>
          <p:nvPr/>
        </p:nvSpPr>
        <p:spPr>
          <a:xfrm>
            <a:off x="7452674" y="2901136"/>
            <a:ext cx="1513511" cy="1277162"/>
          </a:xfrm>
          <a:prstGeom prst="wedgeRectCallout">
            <a:avLst>
              <a:gd name="adj1" fmla="val -81249"/>
              <a:gd name="adj2" fmla="val 9797"/>
            </a:avLst>
          </a:prstGeom>
          <a:solidFill>
            <a:srgbClr val="FF8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More resistors = increase resistance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EB52260F-577E-92D3-3DCC-37ABB26E33B9}"/>
              </a:ext>
            </a:extLst>
          </p:cNvPr>
          <p:cNvSpPr/>
          <p:nvPr/>
        </p:nvSpPr>
        <p:spPr>
          <a:xfrm>
            <a:off x="7452674" y="4869315"/>
            <a:ext cx="1513511" cy="1277162"/>
          </a:xfrm>
          <a:prstGeom prst="wedgeRectCallout">
            <a:avLst>
              <a:gd name="adj1" fmla="val -81249"/>
              <a:gd name="adj2" fmla="val 97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More resistors = decrease resistance</a:t>
            </a:r>
          </a:p>
        </p:txBody>
      </p:sp>
    </p:spTree>
    <p:extLst>
      <p:ext uri="{BB962C8B-B14F-4D97-AF65-F5344CB8AC3E}">
        <p14:creationId xmlns:p14="http://schemas.microsoft.com/office/powerpoint/2010/main" val="72347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A56A0-7FA3-5D44-069A-C42E2E4A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605"/>
          <a:stretch/>
        </p:blipFill>
        <p:spPr>
          <a:xfrm>
            <a:off x="348114" y="543736"/>
            <a:ext cx="1911350" cy="189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772A9-1758-68E8-C2D4-A4F2EA4B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72" y="3295116"/>
            <a:ext cx="2082077" cy="1129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805CD-E1F0-A281-71A0-90EF66373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08" y="4424609"/>
            <a:ext cx="2082077" cy="1127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8375B1-CDA2-A072-0D7A-C67E372839C4}"/>
              </a:ext>
            </a:extLst>
          </p:cNvPr>
          <p:cNvSpPr txBox="1"/>
          <p:nvPr/>
        </p:nvSpPr>
        <p:spPr>
          <a:xfrm>
            <a:off x="243702" y="2302848"/>
            <a:ext cx="223932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Direct current – current flows in one direction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900C7-FF9B-A6C4-312D-4F236D9C8782}"/>
              </a:ext>
            </a:extLst>
          </p:cNvPr>
          <p:cNvSpPr txBox="1"/>
          <p:nvPr/>
        </p:nvSpPr>
        <p:spPr>
          <a:xfrm>
            <a:off x="215307" y="5689625"/>
            <a:ext cx="216744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Current is either always positive </a:t>
            </a:r>
            <a:r>
              <a:rPr lang="en-GB" b="1" u="sng" dirty="0"/>
              <a:t>or</a:t>
            </a:r>
            <a:r>
              <a:rPr lang="en-GB" dirty="0"/>
              <a:t> negative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0053D-C34F-A55B-1306-362C33F1774E}"/>
              </a:ext>
            </a:extLst>
          </p:cNvPr>
          <p:cNvSpPr/>
          <p:nvPr/>
        </p:nvSpPr>
        <p:spPr>
          <a:xfrm>
            <a:off x="177208" y="702876"/>
            <a:ext cx="2353266" cy="2544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93DFA5-CA3D-6309-13D6-6121D29FEF45}"/>
              </a:ext>
            </a:extLst>
          </p:cNvPr>
          <p:cNvSpPr/>
          <p:nvPr/>
        </p:nvSpPr>
        <p:spPr>
          <a:xfrm>
            <a:off x="177208" y="3268704"/>
            <a:ext cx="2353266" cy="3414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15CD40C-8CA8-3E69-B8CF-6B7AA48D162A}"/>
              </a:ext>
            </a:extLst>
          </p:cNvPr>
          <p:cNvSpPr/>
          <p:nvPr/>
        </p:nvSpPr>
        <p:spPr>
          <a:xfrm>
            <a:off x="1122066" y="2971775"/>
            <a:ext cx="655934" cy="5137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75A329-443C-44B6-D857-42F8F7D47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87" t="-2680" r="5052" b="2680"/>
          <a:stretch/>
        </p:blipFill>
        <p:spPr>
          <a:xfrm>
            <a:off x="2751071" y="127580"/>
            <a:ext cx="2082076" cy="1895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EC70A0-EC99-210A-42D0-CACEEA24EDD8}"/>
              </a:ext>
            </a:extLst>
          </p:cNvPr>
          <p:cNvSpPr txBox="1"/>
          <p:nvPr/>
        </p:nvSpPr>
        <p:spPr>
          <a:xfrm>
            <a:off x="2738761" y="2023055"/>
            <a:ext cx="1975743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Alternating current, changes direction 50 times every second.</a:t>
            </a:r>
          </a:p>
          <a:p>
            <a:endParaRPr lang="en-GB" dirty="0"/>
          </a:p>
          <a:p>
            <a:r>
              <a:rPr lang="en-GB" dirty="0"/>
              <a:t>Frequency 50Hz</a:t>
            </a:r>
          </a:p>
          <a:p>
            <a:r>
              <a:rPr lang="en-GB" dirty="0"/>
              <a:t>230V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D1891F-7CE2-2A4F-0F47-A63BA25A9231}"/>
              </a:ext>
            </a:extLst>
          </p:cNvPr>
          <p:cNvSpPr txBox="1"/>
          <p:nvPr/>
        </p:nvSpPr>
        <p:spPr>
          <a:xfrm>
            <a:off x="2653575" y="5689625"/>
            <a:ext cx="216744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Current alternates between positive and negative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180104-D6A6-D40C-0F8D-9CF477B72E1A}"/>
              </a:ext>
            </a:extLst>
          </p:cNvPr>
          <p:cNvSpPr/>
          <p:nvPr/>
        </p:nvSpPr>
        <p:spPr>
          <a:xfrm>
            <a:off x="2615476" y="72802"/>
            <a:ext cx="2362240" cy="4003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961286-C660-FDA1-D76A-9A8AAA2E1E4D}"/>
              </a:ext>
            </a:extLst>
          </p:cNvPr>
          <p:cNvSpPr/>
          <p:nvPr/>
        </p:nvSpPr>
        <p:spPr>
          <a:xfrm>
            <a:off x="2615476" y="4127500"/>
            <a:ext cx="2353266" cy="2556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9B02733-8656-F32E-C30A-36FA47B0D600}"/>
              </a:ext>
            </a:extLst>
          </p:cNvPr>
          <p:cNvSpPr/>
          <p:nvPr/>
        </p:nvSpPr>
        <p:spPr>
          <a:xfrm>
            <a:off x="3443970" y="4033549"/>
            <a:ext cx="655934" cy="25318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7BC0F-7E96-DB30-B7D3-B01D3C2632B7}"/>
              </a:ext>
            </a:extLst>
          </p:cNvPr>
          <p:cNvSpPr txBox="1"/>
          <p:nvPr/>
        </p:nvSpPr>
        <p:spPr>
          <a:xfrm>
            <a:off x="186734" y="-6939"/>
            <a:ext cx="20016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Electricity in the home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BE5EC3-6304-F6DC-A483-951DE6537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858" y="4378424"/>
            <a:ext cx="2098158" cy="12195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EAC8BC-C005-2CE0-B382-0E34891FA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884" y="592212"/>
            <a:ext cx="2728616" cy="3066675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D4138EF0-039B-1D5C-151C-DE3C3DFF44F1}"/>
              </a:ext>
            </a:extLst>
          </p:cNvPr>
          <p:cNvSpPr/>
          <p:nvPr/>
        </p:nvSpPr>
        <p:spPr>
          <a:xfrm>
            <a:off x="5333728" y="43861"/>
            <a:ext cx="1498872" cy="646331"/>
          </a:xfrm>
          <a:prstGeom prst="wedgeRectCallout">
            <a:avLst>
              <a:gd name="adj1" fmla="val -19138"/>
              <a:gd name="adj2" fmla="val 939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Earth – safety</a:t>
            </a:r>
          </a:p>
          <a:p>
            <a:pPr algn="ctr"/>
            <a:r>
              <a:rPr lang="en-GB" dirty="0"/>
              <a:t>0V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0B3C831-78B3-576C-194C-C43983D0A798}"/>
              </a:ext>
            </a:extLst>
          </p:cNvPr>
          <p:cNvSpPr/>
          <p:nvPr/>
        </p:nvSpPr>
        <p:spPr>
          <a:xfrm>
            <a:off x="7520968" y="71071"/>
            <a:ext cx="1498872" cy="646331"/>
          </a:xfrm>
          <a:prstGeom prst="wedgeRectCallout">
            <a:avLst>
              <a:gd name="adj1" fmla="val -19138"/>
              <a:gd name="adj2" fmla="val 9393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Live – 230V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17DBA550-B0F5-0ED3-6B12-521F1728F891}"/>
              </a:ext>
            </a:extLst>
          </p:cNvPr>
          <p:cNvSpPr/>
          <p:nvPr/>
        </p:nvSpPr>
        <p:spPr>
          <a:xfrm>
            <a:off x="5233872" y="2157259"/>
            <a:ext cx="1099492" cy="646331"/>
          </a:xfrm>
          <a:prstGeom prst="wedgeRectCallout">
            <a:avLst>
              <a:gd name="adj1" fmla="val 8584"/>
              <a:gd name="adj2" fmla="val -14774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Neutral –0V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1032DB58-45F3-B146-D53E-56F7473B6EE8}"/>
              </a:ext>
            </a:extLst>
          </p:cNvPr>
          <p:cNvSpPr/>
          <p:nvPr/>
        </p:nvSpPr>
        <p:spPr>
          <a:xfrm>
            <a:off x="6832600" y="3294889"/>
            <a:ext cx="2187240" cy="1129720"/>
          </a:xfrm>
          <a:prstGeom prst="wedgeRectCallout">
            <a:avLst>
              <a:gd name="adj1" fmla="val 10735"/>
              <a:gd name="adj2" fmla="val -17922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Fuse – safety, metal wire melts to break the circuit – high current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5BCD48D-9E5C-9577-F526-4867D85D3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873" y="4563292"/>
            <a:ext cx="1751260" cy="1359802"/>
          </a:xfrm>
          <a:prstGeom prst="rect">
            <a:avLst/>
          </a:prstGeom>
        </p:spPr>
      </p:pic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FE756BFB-26C7-2EF8-1C9C-C307615F4EC9}"/>
              </a:ext>
            </a:extLst>
          </p:cNvPr>
          <p:cNvSpPr/>
          <p:nvPr/>
        </p:nvSpPr>
        <p:spPr>
          <a:xfrm>
            <a:off x="6832600" y="5029200"/>
            <a:ext cx="2187240" cy="1686950"/>
          </a:xfrm>
          <a:prstGeom prst="wedgeRectCallout">
            <a:avLst>
              <a:gd name="adj1" fmla="val -63587"/>
              <a:gd name="adj2" fmla="val -459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Double insulated provides an extra layer of insulation to prevent electric shock</a:t>
            </a:r>
          </a:p>
        </p:txBody>
      </p:sp>
    </p:spTree>
    <p:extLst>
      <p:ext uri="{BB962C8B-B14F-4D97-AF65-F5344CB8AC3E}">
        <p14:creationId xmlns:p14="http://schemas.microsoft.com/office/powerpoint/2010/main" val="126463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58BD1B-210B-444A-9955-C76CFFE4C2F5}"/>
              </a:ext>
            </a:extLst>
          </p:cNvPr>
          <p:cNvSpPr txBox="1"/>
          <p:nvPr/>
        </p:nvSpPr>
        <p:spPr>
          <a:xfrm>
            <a:off x="186734" y="-6939"/>
            <a:ext cx="20016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Power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C3962E-2E75-26AB-5BF9-602A125A85F1}"/>
              </a:ext>
            </a:extLst>
          </p:cNvPr>
          <p:cNvSpPr/>
          <p:nvPr/>
        </p:nvSpPr>
        <p:spPr>
          <a:xfrm>
            <a:off x="203200" y="1575832"/>
            <a:ext cx="3289300" cy="2044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Energy is transferred to an appliance to make it work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more energy transferred in a given time, the higher the power.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EFCA95-05CB-9707-9FFD-89AED37CF281}"/>
              </a:ext>
            </a:extLst>
          </p:cNvPr>
          <p:cNvSpPr/>
          <p:nvPr/>
        </p:nvSpPr>
        <p:spPr>
          <a:xfrm>
            <a:off x="186734" y="4215884"/>
            <a:ext cx="3289300" cy="23124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E=Pt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 energy (J)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 power (W)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 time (s)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Be able to convert units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1kW = 1000W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EC22725-A8C8-9858-D98F-707818B109F1}"/>
              </a:ext>
            </a:extLst>
          </p:cNvPr>
          <p:cNvSpPr/>
          <p:nvPr/>
        </p:nvSpPr>
        <p:spPr>
          <a:xfrm>
            <a:off x="497884" y="572200"/>
            <a:ext cx="2667000" cy="1092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Transferring energy to an appliance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1ACA08-B5F8-F8F1-9787-5432544EE5AF}"/>
              </a:ext>
            </a:extLst>
          </p:cNvPr>
          <p:cNvSpPr/>
          <p:nvPr/>
        </p:nvSpPr>
        <p:spPr>
          <a:xfrm>
            <a:off x="1405842" y="3644900"/>
            <a:ext cx="884016" cy="6477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39E94-77B5-A4AE-0FBD-449040A84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6" t="4814" r="3477" b="69487"/>
          <a:stretch/>
        </p:blipFill>
        <p:spPr>
          <a:xfrm>
            <a:off x="4076700" y="140234"/>
            <a:ext cx="4140200" cy="1003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90798-97E7-D4F6-6936-CCCC7736A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5" t="39331" r="60626" b="44083"/>
          <a:stretch/>
        </p:blipFill>
        <p:spPr>
          <a:xfrm>
            <a:off x="5457234" y="1143866"/>
            <a:ext cx="1371600" cy="647700"/>
          </a:xfrm>
          <a:prstGeom prst="rect">
            <a:avLst/>
          </a:prstGeom>
        </p:spPr>
      </p:pic>
      <p:pic>
        <p:nvPicPr>
          <p:cNvPr id="2050" name="Picture 2" descr="Energy Transfer in Circuits (examples, solutions, videos, notes)">
            <a:extLst>
              <a:ext uri="{FF2B5EF4-FFF2-40B4-BE49-F238E27FC236}">
                <a16:creationId xmlns:a16="http://schemas.microsoft.com/office/drawing/2014/main" id="{11CC6904-495D-1596-3E92-45C3EA74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69525" r="22365" b="4775"/>
          <a:stretch/>
        </p:blipFill>
        <p:spPr bwMode="auto">
          <a:xfrm>
            <a:off x="4889500" y="1664400"/>
            <a:ext cx="2908300" cy="10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B45B3B-1864-C4F9-23B7-3D601EB52388}"/>
              </a:ext>
            </a:extLst>
          </p:cNvPr>
          <p:cNvSpPr/>
          <p:nvPr/>
        </p:nvSpPr>
        <p:spPr>
          <a:xfrm>
            <a:off x="3835400" y="140234"/>
            <a:ext cx="4810716" cy="2704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74B3B-CE7B-BEC6-56C4-308576F0E69F}"/>
              </a:ext>
            </a:extLst>
          </p:cNvPr>
          <p:cNvSpPr txBox="1"/>
          <p:nvPr/>
        </p:nvSpPr>
        <p:spPr>
          <a:xfrm>
            <a:off x="3937000" y="3086100"/>
            <a:ext cx="4902200" cy="29546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power of an appliance can also be calculated 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P=VI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P=I</a:t>
            </a:r>
            <a:r>
              <a:rPr lang="en-GB" sz="2400" baseline="30000" dirty="0"/>
              <a:t>2</a:t>
            </a:r>
            <a:r>
              <a:rPr lang="en-GB" sz="2400" dirty="0"/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Be able to use all equations and convert</a:t>
            </a:r>
          </a:p>
        </p:txBody>
      </p:sp>
    </p:spTree>
    <p:extLst>
      <p:ext uri="{BB962C8B-B14F-4D97-AF65-F5344CB8AC3E}">
        <p14:creationId xmlns:p14="http://schemas.microsoft.com/office/powerpoint/2010/main" val="328795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58BD1B-210B-444A-9955-C76CFFE4C2F5}"/>
              </a:ext>
            </a:extLst>
          </p:cNvPr>
          <p:cNvSpPr txBox="1"/>
          <p:nvPr/>
        </p:nvSpPr>
        <p:spPr>
          <a:xfrm>
            <a:off x="280101" y="420667"/>
            <a:ext cx="20016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National Grid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EF444-E5F1-0307-3D61-4589A6A16C6A}"/>
              </a:ext>
            </a:extLst>
          </p:cNvPr>
          <p:cNvSpPr txBox="1"/>
          <p:nvPr/>
        </p:nvSpPr>
        <p:spPr>
          <a:xfrm>
            <a:off x="2375083" y="0"/>
            <a:ext cx="676891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National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Giant system of cables and transformers that covers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Transfers electrical energy from power stations to consumers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5E574A-C3CD-F4CF-AE8F-41372867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50" y="2241214"/>
            <a:ext cx="5257479" cy="2021209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7EA03BB5-9673-CC77-21F1-6447310C5D02}"/>
              </a:ext>
            </a:extLst>
          </p:cNvPr>
          <p:cNvSpPr/>
          <p:nvPr/>
        </p:nvSpPr>
        <p:spPr>
          <a:xfrm>
            <a:off x="492835" y="2650757"/>
            <a:ext cx="1389413" cy="1556486"/>
          </a:xfrm>
          <a:prstGeom prst="wedgeRectCallout">
            <a:avLst>
              <a:gd name="adj1" fmla="val 72933"/>
              <a:gd name="adj2" fmla="val 958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Power station generates electricity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F835D91D-F4E9-A226-E9F5-B6DABC93DF43}"/>
              </a:ext>
            </a:extLst>
          </p:cNvPr>
          <p:cNvSpPr/>
          <p:nvPr/>
        </p:nvSpPr>
        <p:spPr>
          <a:xfrm>
            <a:off x="2188350" y="923330"/>
            <a:ext cx="5866411" cy="131788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Energy is lost through powerlines</a:t>
            </a: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More energy lost if current is high!!!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8A931CF-B400-2812-D5CB-019CBC2D1904}"/>
              </a:ext>
            </a:extLst>
          </p:cNvPr>
          <p:cNvSpPr/>
          <p:nvPr/>
        </p:nvSpPr>
        <p:spPr>
          <a:xfrm>
            <a:off x="1049964" y="4476132"/>
            <a:ext cx="2276772" cy="2165120"/>
          </a:xfrm>
          <a:prstGeom prst="wedgeRectCallout">
            <a:avLst>
              <a:gd name="adj1" fmla="val 35060"/>
              <a:gd name="adj2" fmla="val -6058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Step up </a:t>
            </a:r>
            <a:r>
              <a:rPr lang="en-GB" dirty="0">
                <a:solidFill>
                  <a:schemeClr val="tx1"/>
                </a:solidFill>
              </a:rPr>
              <a:t>transformer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Increases potential difference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keep power the same P=VI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Current is reduced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18228170-3328-C6F9-A280-0C7B8E89674A}"/>
              </a:ext>
            </a:extLst>
          </p:cNvPr>
          <p:cNvSpPr/>
          <p:nvPr/>
        </p:nvSpPr>
        <p:spPr>
          <a:xfrm>
            <a:off x="3798114" y="4476132"/>
            <a:ext cx="1978578" cy="1458538"/>
          </a:xfrm>
          <a:prstGeom prst="wedgeRectCallout">
            <a:avLst>
              <a:gd name="adj1" fmla="val -5275"/>
              <a:gd name="adj2" fmla="val -13525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Low current reduces heat loss as electrical energy is transferred along power lines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E7E42A15-7E97-E511-06D6-06F9328CBE0A}"/>
              </a:ext>
            </a:extLst>
          </p:cNvPr>
          <p:cNvSpPr/>
          <p:nvPr/>
        </p:nvSpPr>
        <p:spPr>
          <a:xfrm>
            <a:off x="5988120" y="4425638"/>
            <a:ext cx="2918374" cy="2165120"/>
          </a:xfrm>
          <a:prstGeom prst="wedgeRectCallout">
            <a:avLst>
              <a:gd name="adj1" fmla="val -42135"/>
              <a:gd name="adj2" fmla="val -5674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FF00"/>
                </a:solidFill>
              </a:rPr>
              <a:t>Step down </a:t>
            </a:r>
            <a:r>
              <a:rPr lang="en-GB" dirty="0">
                <a:solidFill>
                  <a:schemeClr val="tx1"/>
                </a:solidFill>
              </a:rPr>
              <a:t>transformer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FF00"/>
                </a:solidFill>
              </a:rPr>
              <a:t>Decreases  potential difference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keep power the same P=VI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FF00"/>
                </a:solidFill>
              </a:rPr>
              <a:t>Current is increased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DE7B4182-16FC-FE8B-C829-59322F968F2A}"/>
              </a:ext>
            </a:extLst>
          </p:cNvPr>
          <p:cNvSpPr/>
          <p:nvPr/>
        </p:nvSpPr>
        <p:spPr>
          <a:xfrm>
            <a:off x="7091696" y="2298234"/>
            <a:ext cx="1926130" cy="1260864"/>
          </a:xfrm>
          <a:prstGeom prst="wedgeRectCallout">
            <a:avLst>
              <a:gd name="adj1" fmla="val -66180"/>
              <a:gd name="adj2" fmla="val 40268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Voltage is decreased for safety</a:t>
            </a:r>
          </a:p>
        </p:txBody>
      </p:sp>
    </p:spTree>
    <p:extLst>
      <p:ext uri="{BB962C8B-B14F-4D97-AF65-F5344CB8AC3E}">
        <p14:creationId xmlns:p14="http://schemas.microsoft.com/office/powerpoint/2010/main" val="181183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749</Words>
  <Application>Microsoft Office PowerPoint</Application>
  <PresentationFormat>On-screen Show (4:3)</PresentationFormat>
  <Paragraphs>151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EucrosiaUPC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1</cp:revision>
  <dcterms:created xsi:type="dcterms:W3CDTF">2023-04-08T18:53:34Z</dcterms:created>
  <dcterms:modified xsi:type="dcterms:W3CDTF">2023-04-09T07:45:22Z</dcterms:modified>
</cp:coreProperties>
</file>