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3" r:id="rId2"/>
    <p:sldId id="256" r:id="rId3"/>
    <p:sldId id="304" r:id="rId4"/>
    <p:sldId id="305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DFE"/>
    <a:srgbClr val="FCB6FA"/>
    <a:srgbClr val="FF854F"/>
    <a:srgbClr val="95F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EC970-2D4B-411E-B240-A54BA519DFC0}" v="54" dt="2023-04-09T08:46:14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22" autoAdjust="0"/>
  </p:normalViewPr>
  <p:slideViewPr>
    <p:cSldViewPr snapToGrid="0">
      <p:cViewPr varScale="1">
        <p:scale>
          <a:sx n="50" d="100"/>
          <a:sy n="50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DD1EC970-2D4B-411E-B240-A54BA519DFC0}"/>
    <pc:docChg chg="undo custSel addSld delSld modSld sldOrd">
      <pc:chgData name="Lucie Taylor" userId="5e95e8f97bd5ee9f" providerId="LiveId" clId="{DD1EC970-2D4B-411E-B240-A54BA519DFC0}" dt="2023-04-09T08:47:32.864" v="2932" actId="207"/>
      <pc:docMkLst>
        <pc:docMk/>
      </pc:docMkLst>
      <pc:sldChg chg="addSp delSp modSp add del mod">
        <pc:chgData name="Lucie Taylor" userId="5e95e8f97bd5ee9f" providerId="LiveId" clId="{DD1EC970-2D4B-411E-B240-A54BA519DFC0}" dt="2023-04-09T08:04:44.065" v="809" actId="207"/>
        <pc:sldMkLst>
          <pc:docMk/>
          <pc:sldMk cId="3124665015" sldId="256"/>
        </pc:sldMkLst>
        <pc:spChg chg="add mod">
          <ac:chgData name="Lucie Taylor" userId="5e95e8f97bd5ee9f" providerId="LiveId" clId="{DD1EC970-2D4B-411E-B240-A54BA519DFC0}" dt="2023-04-09T07:56:09.559" v="418" actId="20577"/>
          <ac:spMkLst>
            <pc:docMk/>
            <pc:sldMk cId="3124665015" sldId="256"/>
            <ac:spMk id="2" creationId="{F64D6D86-3DD1-A8A7-5C00-925AF85E55BB}"/>
          </ac:spMkLst>
        </pc:spChg>
        <pc:spChg chg="mod">
          <ac:chgData name="Lucie Taylor" userId="5e95e8f97bd5ee9f" providerId="LiveId" clId="{DD1EC970-2D4B-411E-B240-A54BA519DFC0}" dt="2023-04-09T07:51:20.547" v="173" actId="14100"/>
          <ac:spMkLst>
            <pc:docMk/>
            <pc:sldMk cId="3124665015" sldId="256"/>
            <ac:spMk id="4" creationId="{7EBE1D79-AE23-309E-C516-21C48A06D789}"/>
          </ac:spMkLst>
        </pc:spChg>
        <pc:spChg chg="del">
          <ac:chgData name="Lucie Taylor" userId="5e95e8f97bd5ee9f" providerId="LiveId" clId="{DD1EC970-2D4B-411E-B240-A54BA519DFC0}" dt="2023-04-09T07:44:12.312" v="9" actId="478"/>
          <ac:spMkLst>
            <pc:docMk/>
            <pc:sldMk cId="3124665015" sldId="256"/>
            <ac:spMk id="6" creationId="{BFE8B2A3-E0D4-FAD2-4D03-A9ED84FB8B15}"/>
          </ac:spMkLst>
        </pc:spChg>
        <pc:spChg chg="del mod">
          <ac:chgData name="Lucie Taylor" userId="5e95e8f97bd5ee9f" providerId="LiveId" clId="{DD1EC970-2D4B-411E-B240-A54BA519DFC0}" dt="2023-04-09T07:44:14.224" v="11" actId="478"/>
          <ac:spMkLst>
            <pc:docMk/>
            <pc:sldMk cId="3124665015" sldId="256"/>
            <ac:spMk id="7" creationId="{57CB3B12-6284-B94D-C866-DC8EB1C359A9}"/>
          </ac:spMkLst>
        </pc:spChg>
        <pc:spChg chg="del">
          <ac:chgData name="Lucie Taylor" userId="5e95e8f97bd5ee9f" providerId="LiveId" clId="{DD1EC970-2D4B-411E-B240-A54BA519DFC0}" dt="2023-04-09T07:44:12.312" v="9" actId="478"/>
          <ac:spMkLst>
            <pc:docMk/>
            <pc:sldMk cId="3124665015" sldId="256"/>
            <ac:spMk id="8" creationId="{D81869FE-92FB-298B-8CC4-1D77B80DA340}"/>
          </ac:spMkLst>
        </pc:spChg>
        <pc:spChg chg="del mod">
          <ac:chgData name="Lucie Taylor" userId="5e95e8f97bd5ee9f" providerId="LiveId" clId="{DD1EC970-2D4B-411E-B240-A54BA519DFC0}" dt="2023-04-09T07:44:16.784" v="13" actId="478"/>
          <ac:spMkLst>
            <pc:docMk/>
            <pc:sldMk cId="3124665015" sldId="256"/>
            <ac:spMk id="9" creationId="{11E2DC4A-94E8-D730-54EB-6C4BA37A286D}"/>
          </ac:spMkLst>
        </pc:spChg>
        <pc:spChg chg="del">
          <ac:chgData name="Lucie Taylor" userId="5e95e8f97bd5ee9f" providerId="LiveId" clId="{DD1EC970-2D4B-411E-B240-A54BA519DFC0}" dt="2023-04-09T07:44:12.312" v="9" actId="478"/>
          <ac:spMkLst>
            <pc:docMk/>
            <pc:sldMk cId="3124665015" sldId="256"/>
            <ac:spMk id="10" creationId="{AD85C86B-A806-0547-E99C-E68823BB8C65}"/>
          </ac:spMkLst>
        </pc:spChg>
        <pc:spChg chg="del">
          <ac:chgData name="Lucie Taylor" userId="5e95e8f97bd5ee9f" providerId="LiveId" clId="{DD1EC970-2D4B-411E-B240-A54BA519DFC0}" dt="2023-04-09T07:44:12.312" v="9" actId="478"/>
          <ac:spMkLst>
            <pc:docMk/>
            <pc:sldMk cId="3124665015" sldId="256"/>
            <ac:spMk id="15" creationId="{1AE18BC6-D64C-DB11-C3FB-925F6873728F}"/>
          </ac:spMkLst>
        </pc:spChg>
        <pc:spChg chg="del">
          <ac:chgData name="Lucie Taylor" userId="5e95e8f97bd5ee9f" providerId="LiveId" clId="{DD1EC970-2D4B-411E-B240-A54BA519DFC0}" dt="2023-04-09T07:44:12.312" v="9" actId="478"/>
          <ac:spMkLst>
            <pc:docMk/>
            <pc:sldMk cId="3124665015" sldId="256"/>
            <ac:spMk id="16" creationId="{3FB04D98-8ABB-C645-FB08-90DE2BED10DA}"/>
          </ac:spMkLst>
        </pc:spChg>
        <pc:spChg chg="add del mod">
          <ac:chgData name="Lucie Taylor" userId="5e95e8f97bd5ee9f" providerId="LiveId" clId="{DD1EC970-2D4B-411E-B240-A54BA519DFC0}" dt="2023-04-09T07:58:13.073" v="494" actId="478"/>
          <ac:spMkLst>
            <pc:docMk/>
            <pc:sldMk cId="3124665015" sldId="256"/>
            <ac:spMk id="17" creationId="{DC38D6A0-6741-3633-37E1-12394E724FE1}"/>
          </ac:spMkLst>
        </pc:spChg>
        <pc:spChg chg="add mod">
          <ac:chgData name="Lucie Taylor" userId="5e95e8f97bd5ee9f" providerId="LiveId" clId="{DD1EC970-2D4B-411E-B240-A54BA519DFC0}" dt="2023-04-09T07:57:55.613" v="464" actId="1076"/>
          <ac:spMkLst>
            <pc:docMk/>
            <pc:sldMk cId="3124665015" sldId="256"/>
            <ac:spMk id="18" creationId="{0BF2D892-0C11-8C87-B368-F6F9B0CDE005}"/>
          </ac:spMkLst>
        </pc:spChg>
        <pc:spChg chg="add mod">
          <ac:chgData name="Lucie Taylor" userId="5e95e8f97bd5ee9f" providerId="LiveId" clId="{DD1EC970-2D4B-411E-B240-A54BA519DFC0}" dt="2023-04-09T07:57:39.507" v="460" actId="207"/>
          <ac:spMkLst>
            <pc:docMk/>
            <pc:sldMk cId="3124665015" sldId="256"/>
            <ac:spMk id="19" creationId="{FB18C8C2-5452-4B45-2320-485745D7EB64}"/>
          </ac:spMkLst>
        </pc:spChg>
        <pc:spChg chg="add mod">
          <ac:chgData name="Lucie Taylor" userId="5e95e8f97bd5ee9f" providerId="LiveId" clId="{DD1EC970-2D4B-411E-B240-A54BA519DFC0}" dt="2023-04-09T07:57:46.999" v="462" actId="207"/>
          <ac:spMkLst>
            <pc:docMk/>
            <pc:sldMk cId="3124665015" sldId="256"/>
            <ac:spMk id="20" creationId="{2833C435-5D0E-584E-51AF-758E3322F9D4}"/>
          </ac:spMkLst>
        </pc:spChg>
        <pc:spChg chg="add mod">
          <ac:chgData name="Lucie Taylor" userId="5e95e8f97bd5ee9f" providerId="LiveId" clId="{DD1EC970-2D4B-411E-B240-A54BA519DFC0}" dt="2023-04-09T08:02:30.532" v="716" actId="207"/>
          <ac:spMkLst>
            <pc:docMk/>
            <pc:sldMk cId="3124665015" sldId="256"/>
            <ac:spMk id="23" creationId="{20400CD0-F5EE-527B-F94E-57AF985980BC}"/>
          </ac:spMkLst>
        </pc:spChg>
        <pc:spChg chg="add mod">
          <ac:chgData name="Lucie Taylor" userId="5e95e8f97bd5ee9f" providerId="LiveId" clId="{DD1EC970-2D4B-411E-B240-A54BA519DFC0}" dt="2023-04-09T08:04:44.065" v="809" actId="207"/>
          <ac:spMkLst>
            <pc:docMk/>
            <pc:sldMk cId="3124665015" sldId="256"/>
            <ac:spMk id="24" creationId="{476BDD83-0D8A-9CBF-C127-23A7D7377A4A}"/>
          </ac:spMkLst>
        </pc:spChg>
        <pc:picChg chg="add del mod modCrop">
          <ac:chgData name="Lucie Taylor" userId="5e95e8f97bd5ee9f" providerId="LiveId" clId="{DD1EC970-2D4B-411E-B240-A54BA519DFC0}" dt="2023-04-09T07:52:50.276" v="207" actId="478"/>
          <ac:picMkLst>
            <pc:docMk/>
            <pc:sldMk cId="3124665015" sldId="256"/>
            <ac:picMk id="3" creationId="{1D2507F5-9002-DDD7-7B69-0DCBD5959719}"/>
          </ac:picMkLst>
        </pc:picChg>
        <pc:picChg chg="del">
          <ac:chgData name="Lucie Taylor" userId="5e95e8f97bd5ee9f" providerId="LiveId" clId="{DD1EC970-2D4B-411E-B240-A54BA519DFC0}" dt="2023-04-09T07:44:12.312" v="9" actId="478"/>
          <ac:picMkLst>
            <pc:docMk/>
            <pc:sldMk cId="3124665015" sldId="256"/>
            <ac:picMk id="5" creationId="{CCF6F0F9-264E-8013-3F80-CAE1DC31BDB0}"/>
          </ac:picMkLst>
        </pc:picChg>
        <pc:picChg chg="del">
          <ac:chgData name="Lucie Taylor" userId="5e95e8f97bd5ee9f" providerId="LiveId" clId="{DD1EC970-2D4B-411E-B240-A54BA519DFC0}" dt="2023-04-09T07:44:12.312" v="9" actId="478"/>
          <ac:picMkLst>
            <pc:docMk/>
            <pc:sldMk cId="3124665015" sldId="256"/>
            <ac:picMk id="11" creationId="{6FE7327B-F573-F08C-64D0-B01623ED6837}"/>
          </ac:picMkLst>
        </pc:picChg>
        <pc:picChg chg="del">
          <ac:chgData name="Lucie Taylor" userId="5e95e8f97bd5ee9f" providerId="LiveId" clId="{DD1EC970-2D4B-411E-B240-A54BA519DFC0}" dt="2023-04-09T07:44:12.312" v="9" actId="478"/>
          <ac:picMkLst>
            <pc:docMk/>
            <pc:sldMk cId="3124665015" sldId="256"/>
            <ac:picMk id="12" creationId="{D96E8754-DC2B-60CE-7EE6-CB7562066EA7}"/>
          </ac:picMkLst>
        </pc:picChg>
        <pc:picChg chg="del">
          <ac:chgData name="Lucie Taylor" userId="5e95e8f97bd5ee9f" providerId="LiveId" clId="{DD1EC970-2D4B-411E-B240-A54BA519DFC0}" dt="2023-04-09T07:44:12.312" v="9" actId="478"/>
          <ac:picMkLst>
            <pc:docMk/>
            <pc:sldMk cId="3124665015" sldId="256"/>
            <ac:picMk id="13" creationId="{99D125FA-A787-F7B1-99F0-A2E60ABC217D}"/>
          </ac:picMkLst>
        </pc:picChg>
        <pc:picChg chg="add mod modCrop">
          <ac:chgData name="Lucie Taylor" userId="5e95e8f97bd5ee9f" providerId="LiveId" clId="{DD1EC970-2D4B-411E-B240-A54BA519DFC0}" dt="2023-04-09T07:56:55.048" v="432" actId="14100"/>
          <ac:picMkLst>
            <pc:docMk/>
            <pc:sldMk cId="3124665015" sldId="256"/>
            <ac:picMk id="14" creationId="{1A3A1773-4B0B-D255-852E-56DA434703E6}"/>
          </ac:picMkLst>
        </pc:picChg>
        <pc:picChg chg="add mod modCrop">
          <ac:chgData name="Lucie Taylor" userId="5e95e8f97bd5ee9f" providerId="LiveId" clId="{DD1EC970-2D4B-411E-B240-A54BA519DFC0}" dt="2023-04-09T08:03:05.489" v="723" actId="1076"/>
          <ac:picMkLst>
            <pc:docMk/>
            <pc:sldMk cId="3124665015" sldId="256"/>
            <ac:picMk id="21" creationId="{635E24EE-DD00-B951-1107-828ED47DA517}"/>
          </ac:picMkLst>
        </pc:picChg>
        <pc:picChg chg="add del mod modCrop">
          <ac:chgData name="Lucie Taylor" userId="5e95e8f97bd5ee9f" providerId="LiveId" clId="{DD1EC970-2D4B-411E-B240-A54BA519DFC0}" dt="2023-04-09T08:00:26.266" v="510" actId="478"/>
          <ac:picMkLst>
            <pc:docMk/>
            <pc:sldMk cId="3124665015" sldId="256"/>
            <ac:picMk id="22" creationId="{140AADE1-B8F2-D89B-6D10-D1488BF7F93A}"/>
          </ac:picMkLst>
        </pc:picChg>
        <pc:picChg chg="add mod">
          <ac:chgData name="Lucie Taylor" userId="5e95e8f97bd5ee9f" providerId="LiveId" clId="{DD1EC970-2D4B-411E-B240-A54BA519DFC0}" dt="2023-04-09T07:58:57.765" v="501" actId="1076"/>
          <ac:picMkLst>
            <pc:docMk/>
            <pc:sldMk cId="3124665015" sldId="256"/>
            <ac:picMk id="1026" creationId="{1061730F-31F2-94B9-A7E0-6E5D31372E37}"/>
          </ac:picMkLst>
        </pc:picChg>
      </pc:sldChg>
      <pc:sldChg chg="del">
        <pc:chgData name="Lucie Taylor" userId="5e95e8f97bd5ee9f" providerId="LiveId" clId="{DD1EC970-2D4B-411E-B240-A54BA519DFC0}" dt="2023-04-09T07:44:00.919" v="0" actId="47"/>
        <pc:sldMkLst>
          <pc:docMk/>
          <pc:sldMk cId="981609802" sldId="257"/>
        </pc:sldMkLst>
      </pc:sldChg>
      <pc:sldChg chg="del">
        <pc:chgData name="Lucie Taylor" userId="5e95e8f97bd5ee9f" providerId="LiveId" clId="{DD1EC970-2D4B-411E-B240-A54BA519DFC0}" dt="2023-04-09T07:44:01.236" v="1" actId="47"/>
        <pc:sldMkLst>
          <pc:docMk/>
          <pc:sldMk cId="3433937972" sldId="258"/>
        </pc:sldMkLst>
      </pc:sldChg>
      <pc:sldChg chg="del">
        <pc:chgData name="Lucie Taylor" userId="5e95e8f97bd5ee9f" providerId="LiveId" clId="{DD1EC970-2D4B-411E-B240-A54BA519DFC0}" dt="2023-04-09T07:44:01.474" v="2" actId="47"/>
        <pc:sldMkLst>
          <pc:docMk/>
          <pc:sldMk cId="4030533500" sldId="259"/>
        </pc:sldMkLst>
      </pc:sldChg>
      <pc:sldChg chg="del">
        <pc:chgData name="Lucie Taylor" userId="5e95e8f97bd5ee9f" providerId="LiveId" clId="{DD1EC970-2D4B-411E-B240-A54BA519DFC0}" dt="2023-04-09T07:44:01.691" v="3" actId="47"/>
        <pc:sldMkLst>
          <pc:docMk/>
          <pc:sldMk cId="723470954" sldId="260"/>
        </pc:sldMkLst>
      </pc:sldChg>
      <pc:sldChg chg="del">
        <pc:chgData name="Lucie Taylor" userId="5e95e8f97bd5ee9f" providerId="LiveId" clId="{DD1EC970-2D4B-411E-B240-A54BA519DFC0}" dt="2023-04-09T07:44:02.286" v="4" actId="47"/>
        <pc:sldMkLst>
          <pc:docMk/>
          <pc:sldMk cId="1264639070" sldId="261"/>
        </pc:sldMkLst>
      </pc:sldChg>
      <pc:sldChg chg="del">
        <pc:chgData name="Lucie Taylor" userId="5e95e8f97bd5ee9f" providerId="LiveId" clId="{DD1EC970-2D4B-411E-B240-A54BA519DFC0}" dt="2023-04-09T07:44:02.899" v="5" actId="47"/>
        <pc:sldMkLst>
          <pc:docMk/>
          <pc:sldMk cId="3287950838" sldId="262"/>
        </pc:sldMkLst>
      </pc:sldChg>
      <pc:sldChg chg="del">
        <pc:chgData name="Lucie Taylor" userId="5e95e8f97bd5ee9f" providerId="LiveId" clId="{DD1EC970-2D4B-411E-B240-A54BA519DFC0}" dt="2023-04-09T07:44:03.450" v="6" actId="47"/>
        <pc:sldMkLst>
          <pc:docMk/>
          <pc:sldMk cId="1811836036" sldId="263"/>
        </pc:sldMkLst>
      </pc:sldChg>
      <pc:sldChg chg="addSp delSp modSp add mod ord">
        <pc:chgData name="Lucie Taylor" userId="5e95e8f97bd5ee9f" providerId="LiveId" clId="{DD1EC970-2D4B-411E-B240-A54BA519DFC0}" dt="2023-04-09T08:09:45.954" v="1007" actId="207"/>
        <pc:sldMkLst>
          <pc:docMk/>
          <pc:sldMk cId="3127585246" sldId="303"/>
        </pc:sldMkLst>
        <pc:spChg chg="del mod">
          <ac:chgData name="Lucie Taylor" userId="5e95e8f97bd5ee9f" providerId="LiveId" clId="{DD1EC970-2D4B-411E-B240-A54BA519DFC0}" dt="2023-04-09T07:46:45.832" v="50" actId="478"/>
          <ac:spMkLst>
            <pc:docMk/>
            <pc:sldMk cId="3127585246" sldId="303"/>
            <ac:spMk id="2" creationId="{B06B4E05-30B3-3AF4-3C87-F0C453D0A689}"/>
          </ac:spMkLst>
        </pc:spChg>
        <pc:spChg chg="mod">
          <ac:chgData name="Lucie Taylor" userId="5e95e8f97bd5ee9f" providerId="LiveId" clId="{DD1EC970-2D4B-411E-B240-A54BA519DFC0}" dt="2023-04-09T07:47:12.810" v="72" actId="14100"/>
          <ac:spMkLst>
            <pc:docMk/>
            <pc:sldMk cId="3127585246" sldId="303"/>
            <ac:spMk id="5" creationId="{E162EB3F-88EB-B227-9A19-05BFD73B7DC9}"/>
          </ac:spMkLst>
        </pc:spChg>
        <pc:spChg chg="mod">
          <ac:chgData name="Lucie Taylor" userId="5e95e8f97bd5ee9f" providerId="LiveId" clId="{DD1EC970-2D4B-411E-B240-A54BA519DFC0}" dt="2023-04-09T07:47:41.322" v="103" actId="14100"/>
          <ac:spMkLst>
            <pc:docMk/>
            <pc:sldMk cId="3127585246" sldId="303"/>
            <ac:spMk id="6" creationId="{46A8214C-9874-387B-4B6A-2432AACCA53A}"/>
          </ac:spMkLst>
        </pc:spChg>
        <pc:spChg chg="mod">
          <ac:chgData name="Lucie Taylor" userId="5e95e8f97bd5ee9f" providerId="LiveId" clId="{DD1EC970-2D4B-411E-B240-A54BA519DFC0}" dt="2023-04-09T07:48:07.025" v="144" actId="20577"/>
          <ac:spMkLst>
            <pc:docMk/>
            <pc:sldMk cId="3127585246" sldId="303"/>
            <ac:spMk id="7" creationId="{1E018622-827A-A0B3-9D16-5A00172A5AFE}"/>
          </ac:spMkLst>
        </pc:spChg>
        <pc:spChg chg="del">
          <ac:chgData name="Lucie Taylor" userId="5e95e8f97bd5ee9f" providerId="LiveId" clId="{DD1EC970-2D4B-411E-B240-A54BA519DFC0}" dt="2023-04-09T07:48:18.961" v="146" actId="478"/>
          <ac:spMkLst>
            <pc:docMk/>
            <pc:sldMk cId="3127585246" sldId="303"/>
            <ac:spMk id="8" creationId="{9F78B53D-E646-577C-1F84-5A0DB240E87D}"/>
          </ac:spMkLst>
        </pc:spChg>
        <pc:spChg chg="del">
          <ac:chgData name="Lucie Taylor" userId="5e95e8f97bd5ee9f" providerId="LiveId" clId="{DD1EC970-2D4B-411E-B240-A54BA519DFC0}" dt="2023-04-09T07:48:18.961" v="146" actId="478"/>
          <ac:spMkLst>
            <pc:docMk/>
            <pc:sldMk cId="3127585246" sldId="303"/>
            <ac:spMk id="9" creationId="{054E137E-4CEA-770F-33C7-491F33E77F98}"/>
          </ac:spMkLst>
        </pc:spChg>
        <pc:spChg chg="add mod">
          <ac:chgData name="Lucie Taylor" userId="5e95e8f97bd5ee9f" providerId="LiveId" clId="{DD1EC970-2D4B-411E-B240-A54BA519DFC0}" dt="2023-04-09T07:46:49.512" v="52" actId="1076"/>
          <ac:spMkLst>
            <pc:docMk/>
            <pc:sldMk cId="3127585246" sldId="303"/>
            <ac:spMk id="10" creationId="{5643BFF9-18AE-F35F-3AFD-E41E6B4C2117}"/>
          </ac:spMkLst>
        </pc:spChg>
        <pc:spChg chg="add mod">
          <ac:chgData name="Lucie Taylor" userId="5e95e8f97bd5ee9f" providerId="LiveId" clId="{DD1EC970-2D4B-411E-B240-A54BA519DFC0}" dt="2023-04-09T08:09:45.954" v="1007" actId="207"/>
          <ac:spMkLst>
            <pc:docMk/>
            <pc:sldMk cId="3127585246" sldId="303"/>
            <ac:spMk id="13" creationId="{F732C688-CDC6-6CC5-7598-67311E66B690}"/>
          </ac:spMkLst>
        </pc:spChg>
        <pc:spChg chg="add mod">
          <ac:chgData name="Lucie Taylor" userId="5e95e8f97bd5ee9f" providerId="LiveId" clId="{DD1EC970-2D4B-411E-B240-A54BA519DFC0}" dt="2023-04-09T08:09:39.869" v="1005" actId="20577"/>
          <ac:spMkLst>
            <pc:docMk/>
            <pc:sldMk cId="3127585246" sldId="303"/>
            <ac:spMk id="14" creationId="{D0772317-6BB7-935A-02D4-453AA122AC01}"/>
          </ac:spMkLst>
        </pc:spChg>
        <pc:picChg chg="del">
          <ac:chgData name="Lucie Taylor" userId="5e95e8f97bd5ee9f" providerId="LiveId" clId="{DD1EC970-2D4B-411E-B240-A54BA519DFC0}" dt="2023-04-09T07:50:02.183" v="156" actId="478"/>
          <ac:picMkLst>
            <pc:docMk/>
            <pc:sldMk cId="3127585246" sldId="303"/>
            <ac:picMk id="3" creationId="{ECBE6F39-B4A7-0344-74C9-95DC9FC94036}"/>
          </ac:picMkLst>
        </pc:picChg>
        <pc:picChg chg="del">
          <ac:chgData name="Lucie Taylor" userId="5e95e8f97bd5ee9f" providerId="LiveId" clId="{DD1EC970-2D4B-411E-B240-A54BA519DFC0}" dt="2023-04-09T07:48:14.521" v="145" actId="478"/>
          <ac:picMkLst>
            <pc:docMk/>
            <pc:sldMk cId="3127585246" sldId="303"/>
            <ac:picMk id="4" creationId="{07A03236-C89B-48DC-1DD4-451585E80601}"/>
          </ac:picMkLst>
        </pc:picChg>
        <pc:picChg chg="add del mod">
          <ac:chgData name="Lucie Taylor" userId="5e95e8f97bd5ee9f" providerId="LiveId" clId="{DD1EC970-2D4B-411E-B240-A54BA519DFC0}" dt="2023-04-09T07:49:24.715" v="150" actId="478"/>
          <ac:picMkLst>
            <pc:docMk/>
            <pc:sldMk cId="3127585246" sldId="303"/>
            <ac:picMk id="11" creationId="{FE8EAB22-97F6-C9F3-C0D4-7CBAF14B5B21}"/>
          </ac:picMkLst>
        </pc:picChg>
        <pc:picChg chg="add mod modCrop">
          <ac:chgData name="Lucie Taylor" userId="5e95e8f97bd5ee9f" providerId="LiveId" clId="{DD1EC970-2D4B-411E-B240-A54BA519DFC0}" dt="2023-04-09T07:49:57.394" v="155" actId="1076"/>
          <ac:picMkLst>
            <pc:docMk/>
            <pc:sldMk cId="3127585246" sldId="303"/>
            <ac:picMk id="12" creationId="{A5C5AEDF-B67D-2142-56F9-022E92CDE141}"/>
          </ac:picMkLst>
        </pc:picChg>
      </pc:sldChg>
      <pc:sldChg chg="addSp delSp modSp add mod">
        <pc:chgData name="Lucie Taylor" userId="5e95e8f97bd5ee9f" providerId="LiveId" clId="{DD1EC970-2D4B-411E-B240-A54BA519DFC0}" dt="2023-04-09T08:20:53.275" v="1804" actId="20577"/>
        <pc:sldMkLst>
          <pc:docMk/>
          <pc:sldMk cId="1823982601" sldId="304"/>
        </pc:sldMkLst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2" creationId="{F64D6D86-3DD1-A8A7-5C00-925AF85E55BB}"/>
          </ac:spMkLst>
        </pc:spChg>
        <pc:spChg chg="mod">
          <ac:chgData name="Lucie Taylor" userId="5e95e8f97bd5ee9f" providerId="LiveId" clId="{DD1EC970-2D4B-411E-B240-A54BA519DFC0}" dt="2023-04-09T08:20:53.275" v="1804" actId="20577"/>
          <ac:spMkLst>
            <pc:docMk/>
            <pc:sldMk cId="1823982601" sldId="304"/>
            <ac:spMk id="4" creationId="{7EBE1D79-AE23-309E-C516-21C48A06D789}"/>
          </ac:spMkLst>
        </pc:spChg>
        <pc:spChg chg="add mod">
          <ac:chgData name="Lucie Taylor" userId="5e95e8f97bd5ee9f" providerId="LiveId" clId="{DD1EC970-2D4B-411E-B240-A54BA519DFC0}" dt="2023-04-09T08:16:59.126" v="1746" actId="6549"/>
          <ac:spMkLst>
            <pc:docMk/>
            <pc:sldMk cId="1823982601" sldId="304"/>
            <ac:spMk id="6" creationId="{5E02BD46-68FA-CE04-D773-1E2D8CDF4EF1}"/>
          </ac:spMkLst>
        </pc:spChg>
        <pc:spChg chg="add mod">
          <ac:chgData name="Lucie Taylor" userId="5e95e8f97bd5ee9f" providerId="LiveId" clId="{DD1EC970-2D4B-411E-B240-A54BA519DFC0}" dt="2023-04-09T08:06:55.379" v="921" actId="1076"/>
          <ac:spMkLst>
            <pc:docMk/>
            <pc:sldMk cId="1823982601" sldId="304"/>
            <ac:spMk id="7" creationId="{E83BAB67-2438-FEE1-9B29-D4053F876D42}"/>
          </ac:spMkLst>
        </pc:spChg>
        <pc:spChg chg="add mod">
          <ac:chgData name="Lucie Taylor" userId="5e95e8f97bd5ee9f" providerId="LiveId" clId="{DD1EC970-2D4B-411E-B240-A54BA519DFC0}" dt="2023-04-09T08:17:03.926" v="1747" actId="1076"/>
          <ac:spMkLst>
            <pc:docMk/>
            <pc:sldMk cId="1823982601" sldId="304"/>
            <ac:spMk id="9" creationId="{EB527DC1-5472-9CAB-B3BB-F0D4DD5E5D34}"/>
          </ac:spMkLst>
        </pc:spChg>
        <pc:spChg chg="add mod">
          <ac:chgData name="Lucie Taylor" userId="5e95e8f97bd5ee9f" providerId="LiveId" clId="{DD1EC970-2D4B-411E-B240-A54BA519DFC0}" dt="2023-04-09T08:17:03.926" v="1747" actId="1076"/>
          <ac:spMkLst>
            <pc:docMk/>
            <pc:sldMk cId="1823982601" sldId="304"/>
            <ac:spMk id="10" creationId="{CE9DD67F-92FA-492E-FF85-B564AE9BCE88}"/>
          </ac:spMkLst>
        </pc:spChg>
        <pc:spChg chg="add del mod">
          <ac:chgData name="Lucie Taylor" userId="5e95e8f97bd5ee9f" providerId="LiveId" clId="{DD1EC970-2D4B-411E-B240-A54BA519DFC0}" dt="2023-04-09T08:18:13.352" v="1772" actId="207"/>
          <ac:spMkLst>
            <pc:docMk/>
            <pc:sldMk cId="1823982601" sldId="304"/>
            <ac:spMk id="11" creationId="{DCB829DA-F63A-54EF-F09E-6335F77FC437}"/>
          </ac:spMkLst>
        </pc:spChg>
        <pc:spChg chg="add mod">
          <ac:chgData name="Lucie Taylor" userId="5e95e8f97bd5ee9f" providerId="LiveId" clId="{DD1EC970-2D4B-411E-B240-A54BA519DFC0}" dt="2023-04-09T08:17:44.801" v="1762" actId="115"/>
          <ac:spMkLst>
            <pc:docMk/>
            <pc:sldMk cId="1823982601" sldId="304"/>
            <ac:spMk id="12" creationId="{CD02DECB-0CEE-CB96-15B7-A3442E0F2338}"/>
          </ac:spMkLst>
        </pc:spChg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18" creationId="{0BF2D892-0C11-8C87-B368-F6F9B0CDE005}"/>
          </ac:spMkLst>
        </pc:spChg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19" creationId="{FB18C8C2-5452-4B45-2320-485745D7EB64}"/>
          </ac:spMkLst>
        </pc:spChg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20" creationId="{2833C435-5D0E-584E-51AF-758E3322F9D4}"/>
          </ac:spMkLst>
        </pc:spChg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23" creationId="{20400CD0-F5EE-527B-F94E-57AF985980BC}"/>
          </ac:spMkLst>
        </pc:spChg>
        <pc:spChg chg="del">
          <ac:chgData name="Lucie Taylor" userId="5e95e8f97bd5ee9f" providerId="LiveId" clId="{DD1EC970-2D4B-411E-B240-A54BA519DFC0}" dt="2023-04-09T08:05:12.886" v="818" actId="478"/>
          <ac:spMkLst>
            <pc:docMk/>
            <pc:sldMk cId="1823982601" sldId="304"/>
            <ac:spMk id="24" creationId="{476BDD83-0D8A-9CBF-C127-23A7D7377A4A}"/>
          </ac:spMkLst>
        </pc:spChg>
        <pc:picChg chg="add del">
          <ac:chgData name="Lucie Taylor" userId="5e95e8f97bd5ee9f" providerId="LiveId" clId="{DD1EC970-2D4B-411E-B240-A54BA519DFC0}" dt="2023-04-09T08:05:33.932" v="820" actId="478"/>
          <ac:picMkLst>
            <pc:docMk/>
            <pc:sldMk cId="1823982601" sldId="304"/>
            <ac:picMk id="3" creationId="{6317F16B-D3C2-9DD6-166E-FAE9322EBA7B}"/>
          </ac:picMkLst>
        </pc:picChg>
        <pc:picChg chg="add mod modCrop">
          <ac:chgData name="Lucie Taylor" userId="5e95e8f97bd5ee9f" providerId="LiveId" clId="{DD1EC970-2D4B-411E-B240-A54BA519DFC0}" dt="2023-04-09T08:16:49.761" v="1733" actId="1076"/>
          <ac:picMkLst>
            <pc:docMk/>
            <pc:sldMk cId="1823982601" sldId="304"/>
            <ac:picMk id="5" creationId="{B9F0A93D-B460-87F3-382E-92123214F1EC}"/>
          </ac:picMkLst>
        </pc:picChg>
        <pc:picChg chg="add mod">
          <ac:chgData name="Lucie Taylor" userId="5e95e8f97bd5ee9f" providerId="LiveId" clId="{DD1EC970-2D4B-411E-B240-A54BA519DFC0}" dt="2023-04-09T08:17:57.327" v="1766" actId="14100"/>
          <ac:picMkLst>
            <pc:docMk/>
            <pc:sldMk cId="1823982601" sldId="304"/>
            <ac:picMk id="8" creationId="{30082E5F-5EF1-2AC8-107C-F197AB913B02}"/>
          </ac:picMkLst>
        </pc:picChg>
        <pc:picChg chg="add mod">
          <ac:chgData name="Lucie Taylor" userId="5e95e8f97bd5ee9f" providerId="LiveId" clId="{DD1EC970-2D4B-411E-B240-A54BA519DFC0}" dt="2023-04-09T08:18:52.561" v="1776" actId="1076"/>
          <ac:picMkLst>
            <pc:docMk/>
            <pc:sldMk cId="1823982601" sldId="304"/>
            <ac:picMk id="13" creationId="{3EF8F825-F283-96D6-6FD8-36F13BFB64D0}"/>
          </ac:picMkLst>
        </pc:picChg>
        <pc:picChg chg="del">
          <ac:chgData name="Lucie Taylor" userId="5e95e8f97bd5ee9f" providerId="LiveId" clId="{DD1EC970-2D4B-411E-B240-A54BA519DFC0}" dt="2023-04-09T08:05:12.886" v="818" actId="478"/>
          <ac:picMkLst>
            <pc:docMk/>
            <pc:sldMk cId="1823982601" sldId="304"/>
            <ac:picMk id="14" creationId="{1A3A1773-4B0B-D255-852E-56DA434703E6}"/>
          </ac:picMkLst>
        </pc:picChg>
        <pc:picChg chg="add mod modCrop">
          <ac:chgData name="Lucie Taylor" userId="5e95e8f97bd5ee9f" providerId="LiveId" clId="{DD1EC970-2D4B-411E-B240-A54BA519DFC0}" dt="2023-04-09T08:19:29.373" v="1783" actId="1076"/>
          <ac:picMkLst>
            <pc:docMk/>
            <pc:sldMk cId="1823982601" sldId="304"/>
            <ac:picMk id="15" creationId="{FD97492C-FFD4-2025-A08C-BB98D3D0EC95}"/>
          </ac:picMkLst>
        </pc:picChg>
        <pc:picChg chg="del">
          <ac:chgData name="Lucie Taylor" userId="5e95e8f97bd5ee9f" providerId="LiveId" clId="{DD1EC970-2D4B-411E-B240-A54BA519DFC0}" dt="2023-04-09T08:05:12.886" v="818" actId="478"/>
          <ac:picMkLst>
            <pc:docMk/>
            <pc:sldMk cId="1823982601" sldId="304"/>
            <ac:picMk id="21" creationId="{635E24EE-DD00-B951-1107-828ED47DA517}"/>
          </ac:picMkLst>
        </pc:picChg>
        <pc:picChg chg="del">
          <ac:chgData name="Lucie Taylor" userId="5e95e8f97bd5ee9f" providerId="LiveId" clId="{DD1EC970-2D4B-411E-B240-A54BA519DFC0}" dt="2023-04-09T08:05:12.886" v="818" actId="478"/>
          <ac:picMkLst>
            <pc:docMk/>
            <pc:sldMk cId="1823982601" sldId="304"/>
            <ac:picMk id="1026" creationId="{1061730F-31F2-94B9-A7E0-6E5D31372E37}"/>
          </ac:picMkLst>
        </pc:picChg>
        <pc:picChg chg="add del">
          <ac:chgData name="Lucie Taylor" userId="5e95e8f97bd5ee9f" providerId="LiveId" clId="{DD1EC970-2D4B-411E-B240-A54BA519DFC0}" dt="2023-04-09T08:11:22.485" v="1154" actId="478"/>
          <ac:picMkLst>
            <pc:docMk/>
            <pc:sldMk cId="1823982601" sldId="304"/>
            <ac:picMk id="2050" creationId="{C94337EB-06AD-CFC3-0576-33EAFB60B6D1}"/>
          </ac:picMkLst>
        </pc:picChg>
      </pc:sldChg>
      <pc:sldChg chg="addSp delSp modSp add mod">
        <pc:chgData name="Lucie Taylor" userId="5e95e8f97bd5ee9f" providerId="LiveId" clId="{DD1EC970-2D4B-411E-B240-A54BA519DFC0}" dt="2023-04-09T08:31:07.071" v="2193" actId="478"/>
        <pc:sldMkLst>
          <pc:docMk/>
          <pc:sldMk cId="1628702562" sldId="305"/>
        </pc:sldMkLst>
        <pc:spChg chg="add mod">
          <ac:chgData name="Lucie Taylor" userId="5e95e8f97bd5ee9f" providerId="LiveId" clId="{DD1EC970-2D4B-411E-B240-A54BA519DFC0}" dt="2023-04-09T08:23:00.075" v="1876" actId="207"/>
          <ac:spMkLst>
            <pc:docMk/>
            <pc:sldMk cId="1628702562" sldId="305"/>
            <ac:spMk id="3" creationId="{90ADB838-51EE-5455-8299-D93A7AE66E38}"/>
          </ac:spMkLst>
        </pc:spChg>
        <pc:spChg chg="mod">
          <ac:chgData name="Lucie Taylor" userId="5e95e8f97bd5ee9f" providerId="LiveId" clId="{DD1EC970-2D4B-411E-B240-A54BA519DFC0}" dt="2023-04-09T08:31:02.909" v="2191" actId="1076"/>
          <ac:spMkLst>
            <pc:docMk/>
            <pc:sldMk cId="1628702562" sldId="305"/>
            <ac:spMk id="4" creationId="{7EBE1D79-AE23-309E-C516-21C48A06D789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6" creationId="{5E02BD46-68FA-CE04-D773-1E2D8CDF4EF1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7" creationId="{E83BAB67-2438-FEE1-9B29-D4053F876D42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9" creationId="{EB527DC1-5472-9CAB-B3BB-F0D4DD5E5D34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10" creationId="{CE9DD67F-92FA-492E-FF85-B564AE9BCE88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11" creationId="{DCB829DA-F63A-54EF-F09E-6335F77FC437}"/>
          </ac:spMkLst>
        </pc:spChg>
        <pc:spChg chg="del">
          <ac:chgData name="Lucie Taylor" userId="5e95e8f97bd5ee9f" providerId="LiveId" clId="{DD1EC970-2D4B-411E-B240-A54BA519DFC0}" dt="2023-04-09T08:20:58.023" v="1805" actId="478"/>
          <ac:spMkLst>
            <pc:docMk/>
            <pc:sldMk cId="1628702562" sldId="305"/>
            <ac:spMk id="12" creationId="{CD02DECB-0CEE-CB96-15B7-A3442E0F2338}"/>
          </ac:spMkLst>
        </pc:spChg>
        <pc:spChg chg="add mod">
          <ac:chgData name="Lucie Taylor" userId="5e95e8f97bd5ee9f" providerId="LiveId" clId="{DD1EC970-2D4B-411E-B240-A54BA519DFC0}" dt="2023-04-09T08:25:40.335" v="2000" actId="1076"/>
          <ac:spMkLst>
            <pc:docMk/>
            <pc:sldMk cId="1628702562" sldId="305"/>
            <ac:spMk id="16" creationId="{33886161-FF8A-04BA-4B6C-3E3ECDD45AF6}"/>
          </ac:spMkLst>
        </pc:spChg>
        <pc:spChg chg="add mod">
          <ac:chgData name="Lucie Taylor" userId="5e95e8f97bd5ee9f" providerId="LiveId" clId="{DD1EC970-2D4B-411E-B240-A54BA519DFC0}" dt="2023-04-09T08:25:57.290" v="2004" actId="207"/>
          <ac:spMkLst>
            <pc:docMk/>
            <pc:sldMk cId="1628702562" sldId="305"/>
            <ac:spMk id="17" creationId="{18F43EE3-9EDB-CE97-8DA3-AEBC7DF40DA8}"/>
          </ac:spMkLst>
        </pc:spChg>
        <pc:spChg chg="add mod">
          <ac:chgData name="Lucie Taylor" userId="5e95e8f97bd5ee9f" providerId="LiveId" clId="{DD1EC970-2D4B-411E-B240-A54BA519DFC0}" dt="2023-04-09T08:26:05.765" v="2007" actId="14100"/>
          <ac:spMkLst>
            <pc:docMk/>
            <pc:sldMk cId="1628702562" sldId="305"/>
            <ac:spMk id="18" creationId="{D800196E-1904-6393-F867-B007B8C31EB9}"/>
          </ac:spMkLst>
        </pc:spChg>
        <pc:spChg chg="add mod">
          <ac:chgData name="Lucie Taylor" userId="5e95e8f97bd5ee9f" providerId="LiveId" clId="{DD1EC970-2D4B-411E-B240-A54BA519DFC0}" dt="2023-04-09T08:30:51.123" v="2190" actId="207"/>
          <ac:spMkLst>
            <pc:docMk/>
            <pc:sldMk cId="1628702562" sldId="305"/>
            <ac:spMk id="20" creationId="{C5F832A4-BACE-A134-812B-4FCCD04A48AC}"/>
          </ac:spMkLst>
        </pc:spChg>
        <pc:spChg chg="add mod">
          <ac:chgData name="Lucie Taylor" userId="5e95e8f97bd5ee9f" providerId="LiveId" clId="{DD1EC970-2D4B-411E-B240-A54BA519DFC0}" dt="2023-04-09T08:30:40.547" v="2188" actId="207"/>
          <ac:spMkLst>
            <pc:docMk/>
            <pc:sldMk cId="1628702562" sldId="305"/>
            <ac:spMk id="21" creationId="{B3888C41-F318-54A2-B503-DB0A826ABB9A}"/>
          </ac:spMkLst>
        </pc:spChg>
        <pc:spChg chg="add del mod">
          <ac:chgData name="Lucie Taylor" userId="5e95e8f97bd5ee9f" providerId="LiveId" clId="{DD1EC970-2D4B-411E-B240-A54BA519DFC0}" dt="2023-04-09T08:31:07.071" v="2193" actId="478"/>
          <ac:spMkLst>
            <pc:docMk/>
            <pc:sldMk cId="1628702562" sldId="305"/>
            <ac:spMk id="22" creationId="{9722BE27-26CD-486D-8BDE-B532D4BEFDCB}"/>
          </ac:spMkLst>
        </pc:spChg>
        <pc:picChg chg="add mod">
          <ac:chgData name="Lucie Taylor" userId="5e95e8f97bd5ee9f" providerId="LiveId" clId="{DD1EC970-2D4B-411E-B240-A54BA519DFC0}" dt="2023-04-09T08:22:16.328" v="1810" actId="1076"/>
          <ac:picMkLst>
            <pc:docMk/>
            <pc:sldMk cId="1628702562" sldId="305"/>
            <ac:picMk id="2" creationId="{7C07A955-0FFF-1C23-2F01-24DB6E068286}"/>
          </ac:picMkLst>
        </pc:picChg>
        <pc:picChg chg="del">
          <ac:chgData name="Lucie Taylor" userId="5e95e8f97bd5ee9f" providerId="LiveId" clId="{DD1EC970-2D4B-411E-B240-A54BA519DFC0}" dt="2023-04-09T08:20:58.023" v="1805" actId="478"/>
          <ac:picMkLst>
            <pc:docMk/>
            <pc:sldMk cId="1628702562" sldId="305"/>
            <ac:picMk id="5" creationId="{B9F0A93D-B460-87F3-382E-92123214F1EC}"/>
          </ac:picMkLst>
        </pc:picChg>
        <pc:picChg chg="del mod">
          <ac:chgData name="Lucie Taylor" userId="5e95e8f97bd5ee9f" providerId="LiveId" clId="{DD1EC970-2D4B-411E-B240-A54BA519DFC0}" dt="2023-04-09T08:20:59.716" v="1807" actId="478"/>
          <ac:picMkLst>
            <pc:docMk/>
            <pc:sldMk cId="1628702562" sldId="305"/>
            <ac:picMk id="8" creationId="{30082E5F-5EF1-2AC8-107C-F197AB913B02}"/>
          </ac:picMkLst>
        </pc:picChg>
        <pc:picChg chg="del">
          <ac:chgData name="Lucie Taylor" userId="5e95e8f97bd5ee9f" providerId="LiveId" clId="{DD1EC970-2D4B-411E-B240-A54BA519DFC0}" dt="2023-04-09T08:20:58.023" v="1805" actId="478"/>
          <ac:picMkLst>
            <pc:docMk/>
            <pc:sldMk cId="1628702562" sldId="305"/>
            <ac:picMk id="13" creationId="{3EF8F825-F283-96D6-6FD8-36F13BFB64D0}"/>
          </ac:picMkLst>
        </pc:picChg>
        <pc:picChg chg="add mod">
          <ac:chgData name="Lucie Taylor" userId="5e95e8f97bd5ee9f" providerId="LiveId" clId="{DD1EC970-2D4B-411E-B240-A54BA519DFC0}" dt="2023-04-09T08:25:40.335" v="2000" actId="1076"/>
          <ac:picMkLst>
            <pc:docMk/>
            <pc:sldMk cId="1628702562" sldId="305"/>
            <ac:picMk id="14" creationId="{F73E68F9-3E54-11EC-3792-71698BE8037D}"/>
          </ac:picMkLst>
        </pc:picChg>
        <pc:picChg chg="del">
          <ac:chgData name="Lucie Taylor" userId="5e95e8f97bd5ee9f" providerId="LiveId" clId="{DD1EC970-2D4B-411E-B240-A54BA519DFC0}" dt="2023-04-09T08:20:58.023" v="1805" actId="478"/>
          <ac:picMkLst>
            <pc:docMk/>
            <pc:sldMk cId="1628702562" sldId="305"/>
            <ac:picMk id="15" creationId="{FD97492C-FFD4-2025-A08C-BB98D3D0EC95}"/>
          </ac:picMkLst>
        </pc:picChg>
        <pc:picChg chg="add mod">
          <ac:chgData name="Lucie Taylor" userId="5e95e8f97bd5ee9f" providerId="LiveId" clId="{DD1EC970-2D4B-411E-B240-A54BA519DFC0}" dt="2023-04-09T08:28:30.675" v="2010" actId="1076"/>
          <ac:picMkLst>
            <pc:docMk/>
            <pc:sldMk cId="1628702562" sldId="305"/>
            <ac:picMk id="19" creationId="{21BE957D-280C-9DA3-6894-53286DBCCB24}"/>
          </ac:picMkLst>
        </pc:picChg>
      </pc:sldChg>
      <pc:sldChg chg="addSp delSp modSp add mod">
        <pc:chgData name="Lucie Taylor" userId="5e95e8f97bd5ee9f" providerId="LiveId" clId="{DD1EC970-2D4B-411E-B240-A54BA519DFC0}" dt="2023-04-09T08:47:32.864" v="2932" actId="207"/>
        <pc:sldMkLst>
          <pc:docMk/>
          <pc:sldMk cId="3850033038" sldId="306"/>
        </pc:sldMkLst>
        <pc:spChg chg="del">
          <ac:chgData name="Lucie Taylor" userId="5e95e8f97bd5ee9f" providerId="LiveId" clId="{DD1EC970-2D4B-411E-B240-A54BA519DFC0}" dt="2023-04-09T08:31:21.820" v="2195" actId="478"/>
          <ac:spMkLst>
            <pc:docMk/>
            <pc:sldMk cId="3850033038" sldId="306"/>
            <ac:spMk id="3" creationId="{90ADB838-51EE-5455-8299-D93A7AE66E38}"/>
          </ac:spMkLst>
        </pc:spChg>
        <pc:spChg chg="mod">
          <ac:chgData name="Lucie Taylor" userId="5e95e8f97bd5ee9f" providerId="LiveId" clId="{DD1EC970-2D4B-411E-B240-A54BA519DFC0}" dt="2023-04-09T08:40:00.905" v="2591" actId="1076"/>
          <ac:spMkLst>
            <pc:docMk/>
            <pc:sldMk cId="3850033038" sldId="306"/>
            <ac:spMk id="4" creationId="{7EBE1D79-AE23-309E-C516-21C48A06D789}"/>
          </ac:spMkLst>
        </pc:spChg>
        <pc:spChg chg="add mod">
          <ac:chgData name="Lucie Taylor" userId="5e95e8f97bd5ee9f" providerId="LiveId" clId="{DD1EC970-2D4B-411E-B240-A54BA519DFC0}" dt="2023-04-09T08:32:49.370" v="2224" actId="208"/>
          <ac:spMkLst>
            <pc:docMk/>
            <pc:sldMk cId="3850033038" sldId="306"/>
            <ac:spMk id="6" creationId="{F08DF84D-AA2F-146C-D7C7-8BDA7984E70E}"/>
          </ac:spMkLst>
        </pc:spChg>
        <pc:spChg chg="add del mod">
          <ac:chgData name="Lucie Taylor" userId="5e95e8f97bd5ee9f" providerId="LiveId" clId="{DD1EC970-2D4B-411E-B240-A54BA519DFC0}" dt="2023-04-09T08:36:15.774" v="2397" actId="478"/>
          <ac:spMkLst>
            <pc:docMk/>
            <pc:sldMk cId="3850033038" sldId="306"/>
            <ac:spMk id="7" creationId="{16106746-8541-30F3-A12E-20F97410A0FB}"/>
          </ac:spMkLst>
        </pc:spChg>
        <pc:spChg chg="add del mod">
          <ac:chgData name="Lucie Taylor" userId="5e95e8f97bd5ee9f" providerId="LiveId" clId="{DD1EC970-2D4B-411E-B240-A54BA519DFC0}" dt="2023-04-09T08:36:15.774" v="2397" actId="478"/>
          <ac:spMkLst>
            <pc:docMk/>
            <pc:sldMk cId="3850033038" sldId="306"/>
            <ac:spMk id="8" creationId="{006EACDB-A90F-AF88-032B-43CE6949857D}"/>
          </ac:spMkLst>
        </pc:spChg>
        <pc:spChg chg="add mod">
          <ac:chgData name="Lucie Taylor" userId="5e95e8f97bd5ee9f" providerId="LiveId" clId="{DD1EC970-2D4B-411E-B240-A54BA519DFC0}" dt="2023-04-09T08:40:50.852" v="2600" actId="1076"/>
          <ac:spMkLst>
            <pc:docMk/>
            <pc:sldMk cId="3850033038" sldId="306"/>
            <ac:spMk id="9" creationId="{BEF298DB-8D6F-A453-35B2-B56E01447B7A}"/>
          </ac:spMkLst>
        </pc:spChg>
        <pc:spChg chg="add mod">
          <ac:chgData name="Lucie Taylor" userId="5e95e8f97bd5ee9f" providerId="LiveId" clId="{DD1EC970-2D4B-411E-B240-A54BA519DFC0}" dt="2023-04-09T08:36:45.597" v="2405" actId="208"/>
          <ac:spMkLst>
            <pc:docMk/>
            <pc:sldMk cId="3850033038" sldId="306"/>
            <ac:spMk id="11" creationId="{88D69C33-7C20-46B3-B728-8713328A92DC}"/>
          </ac:spMkLst>
        </pc:spChg>
        <pc:spChg chg="add mod ord">
          <ac:chgData name="Lucie Taylor" userId="5e95e8f97bd5ee9f" providerId="LiveId" clId="{DD1EC970-2D4B-411E-B240-A54BA519DFC0}" dt="2023-04-09T08:46:05.112" v="2860" actId="166"/>
          <ac:spMkLst>
            <pc:docMk/>
            <pc:sldMk cId="3850033038" sldId="306"/>
            <ac:spMk id="12" creationId="{EE98D349-0FEC-2A21-0D50-405B3F2B80AC}"/>
          </ac:spMkLst>
        </pc:spChg>
        <pc:spChg chg="add mod">
          <ac:chgData name="Lucie Taylor" userId="5e95e8f97bd5ee9f" providerId="LiveId" clId="{DD1EC970-2D4B-411E-B240-A54BA519DFC0}" dt="2023-04-09T08:41:57.525" v="2691" actId="14100"/>
          <ac:spMkLst>
            <pc:docMk/>
            <pc:sldMk cId="3850033038" sldId="306"/>
            <ac:spMk id="13" creationId="{94A4DE02-227C-4599-CE7D-62202E69730B}"/>
          </ac:spMkLst>
        </pc:spChg>
        <pc:spChg chg="add mod">
          <ac:chgData name="Lucie Taylor" userId="5e95e8f97bd5ee9f" providerId="LiveId" clId="{DD1EC970-2D4B-411E-B240-A54BA519DFC0}" dt="2023-04-09T08:42:05.874" v="2694" actId="207"/>
          <ac:spMkLst>
            <pc:docMk/>
            <pc:sldMk cId="3850033038" sldId="306"/>
            <ac:spMk id="15" creationId="{E66DAC7A-2AD1-565F-42AF-2EE084DB2EED}"/>
          </ac:spMkLst>
        </pc:spChg>
        <pc:spChg chg="del">
          <ac:chgData name="Lucie Taylor" userId="5e95e8f97bd5ee9f" providerId="LiveId" clId="{DD1EC970-2D4B-411E-B240-A54BA519DFC0}" dt="2023-04-09T08:31:21.820" v="2195" actId="478"/>
          <ac:spMkLst>
            <pc:docMk/>
            <pc:sldMk cId="3850033038" sldId="306"/>
            <ac:spMk id="16" creationId="{33886161-FF8A-04BA-4B6C-3E3ECDD45AF6}"/>
          </ac:spMkLst>
        </pc:spChg>
        <pc:spChg chg="del">
          <ac:chgData name="Lucie Taylor" userId="5e95e8f97bd5ee9f" providerId="LiveId" clId="{DD1EC970-2D4B-411E-B240-A54BA519DFC0}" dt="2023-04-09T08:31:24.942" v="2196" actId="478"/>
          <ac:spMkLst>
            <pc:docMk/>
            <pc:sldMk cId="3850033038" sldId="306"/>
            <ac:spMk id="17" creationId="{18F43EE3-9EDB-CE97-8DA3-AEBC7DF40DA8}"/>
          </ac:spMkLst>
        </pc:spChg>
        <pc:spChg chg="del">
          <ac:chgData name="Lucie Taylor" userId="5e95e8f97bd5ee9f" providerId="LiveId" clId="{DD1EC970-2D4B-411E-B240-A54BA519DFC0}" dt="2023-04-09T08:31:21.820" v="2195" actId="478"/>
          <ac:spMkLst>
            <pc:docMk/>
            <pc:sldMk cId="3850033038" sldId="306"/>
            <ac:spMk id="18" creationId="{D800196E-1904-6393-F867-B007B8C31EB9}"/>
          </ac:spMkLst>
        </pc:spChg>
        <pc:spChg chg="del">
          <ac:chgData name="Lucie Taylor" userId="5e95e8f97bd5ee9f" providerId="LiveId" clId="{DD1EC970-2D4B-411E-B240-A54BA519DFC0}" dt="2023-04-09T08:31:21.820" v="2195" actId="478"/>
          <ac:spMkLst>
            <pc:docMk/>
            <pc:sldMk cId="3850033038" sldId="306"/>
            <ac:spMk id="20" creationId="{C5F832A4-BACE-A134-812B-4FCCD04A48AC}"/>
          </ac:spMkLst>
        </pc:spChg>
        <pc:spChg chg="del">
          <ac:chgData name="Lucie Taylor" userId="5e95e8f97bd5ee9f" providerId="LiveId" clId="{DD1EC970-2D4B-411E-B240-A54BA519DFC0}" dt="2023-04-09T08:31:21.820" v="2195" actId="478"/>
          <ac:spMkLst>
            <pc:docMk/>
            <pc:sldMk cId="3850033038" sldId="306"/>
            <ac:spMk id="21" creationId="{B3888C41-F318-54A2-B503-DB0A826ABB9A}"/>
          </ac:spMkLst>
        </pc:spChg>
        <pc:spChg chg="add mod">
          <ac:chgData name="Lucie Taylor" userId="5e95e8f97bd5ee9f" providerId="LiveId" clId="{DD1EC970-2D4B-411E-B240-A54BA519DFC0}" dt="2023-04-09T08:44:02.873" v="2748" actId="207"/>
          <ac:spMkLst>
            <pc:docMk/>
            <pc:sldMk cId="3850033038" sldId="306"/>
            <ac:spMk id="23" creationId="{A3AB843F-83FB-1673-B3EF-31B3ACEC7CF5}"/>
          </ac:spMkLst>
        </pc:spChg>
        <pc:spChg chg="add mod">
          <ac:chgData name="Lucie Taylor" userId="5e95e8f97bd5ee9f" providerId="LiveId" clId="{DD1EC970-2D4B-411E-B240-A54BA519DFC0}" dt="2023-04-09T08:47:32.864" v="2932" actId="207"/>
          <ac:spMkLst>
            <pc:docMk/>
            <pc:sldMk cId="3850033038" sldId="306"/>
            <ac:spMk id="24" creationId="{29F1E2A0-8F2C-3E4B-8A93-D4DB9C5DD46E}"/>
          </ac:spMkLst>
        </pc:spChg>
        <pc:spChg chg="add mod">
          <ac:chgData name="Lucie Taylor" userId="5e95e8f97bd5ee9f" providerId="LiveId" clId="{DD1EC970-2D4B-411E-B240-A54BA519DFC0}" dt="2023-04-09T08:47:25.891" v="2930" actId="1076"/>
          <ac:spMkLst>
            <pc:docMk/>
            <pc:sldMk cId="3850033038" sldId="306"/>
            <ac:spMk id="25" creationId="{E6956855-601B-0A48-7317-872A6F47A490}"/>
          </ac:spMkLst>
        </pc:spChg>
        <pc:picChg chg="del">
          <ac:chgData name="Lucie Taylor" userId="5e95e8f97bd5ee9f" providerId="LiveId" clId="{DD1EC970-2D4B-411E-B240-A54BA519DFC0}" dt="2023-04-09T08:31:34.266" v="2197" actId="478"/>
          <ac:picMkLst>
            <pc:docMk/>
            <pc:sldMk cId="3850033038" sldId="306"/>
            <ac:picMk id="2" creationId="{7C07A955-0FFF-1C23-2F01-24DB6E068286}"/>
          </ac:picMkLst>
        </pc:picChg>
        <pc:picChg chg="add del mod modCrop">
          <ac:chgData name="Lucie Taylor" userId="5e95e8f97bd5ee9f" providerId="LiveId" clId="{DD1EC970-2D4B-411E-B240-A54BA519DFC0}" dt="2023-04-09T08:36:12.770" v="2396" actId="478"/>
          <ac:picMkLst>
            <pc:docMk/>
            <pc:sldMk cId="3850033038" sldId="306"/>
            <ac:picMk id="5" creationId="{CA49EB7A-13C5-5866-F80A-AE0B5F18F66E}"/>
          </ac:picMkLst>
        </pc:picChg>
        <pc:picChg chg="add mod modCrop">
          <ac:chgData name="Lucie Taylor" userId="5e95e8f97bd5ee9f" providerId="LiveId" clId="{DD1EC970-2D4B-411E-B240-A54BA519DFC0}" dt="2023-04-09T08:36:28.427" v="2401" actId="732"/>
          <ac:picMkLst>
            <pc:docMk/>
            <pc:sldMk cId="3850033038" sldId="306"/>
            <ac:picMk id="10" creationId="{1DB6D200-F9CB-497C-9247-6892C96164FC}"/>
          </ac:picMkLst>
        </pc:picChg>
        <pc:picChg chg="del">
          <ac:chgData name="Lucie Taylor" userId="5e95e8f97bd5ee9f" providerId="LiveId" clId="{DD1EC970-2D4B-411E-B240-A54BA519DFC0}" dt="2023-04-09T08:31:21.820" v="2195" actId="478"/>
          <ac:picMkLst>
            <pc:docMk/>
            <pc:sldMk cId="3850033038" sldId="306"/>
            <ac:picMk id="14" creationId="{F73E68F9-3E54-11EC-3792-71698BE8037D}"/>
          </ac:picMkLst>
        </pc:picChg>
        <pc:picChg chg="del">
          <ac:chgData name="Lucie Taylor" userId="5e95e8f97bd5ee9f" providerId="LiveId" clId="{DD1EC970-2D4B-411E-B240-A54BA519DFC0}" dt="2023-04-09T08:31:21.820" v="2195" actId="478"/>
          <ac:picMkLst>
            <pc:docMk/>
            <pc:sldMk cId="3850033038" sldId="306"/>
            <ac:picMk id="19" creationId="{21BE957D-280C-9DA3-6894-53286DBCCB24}"/>
          </ac:picMkLst>
        </pc:picChg>
        <pc:picChg chg="add mod">
          <ac:chgData name="Lucie Taylor" userId="5e95e8f97bd5ee9f" providerId="LiveId" clId="{DD1EC970-2D4B-411E-B240-A54BA519DFC0}" dt="2023-04-09T08:43:02.292" v="2698" actId="1076"/>
          <ac:picMkLst>
            <pc:docMk/>
            <pc:sldMk cId="3850033038" sldId="306"/>
            <ac:picMk id="22" creationId="{D850E51B-0A86-2D26-4F32-3D11F7492F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93F9-91AF-4F05-A8F5-A34334885BD9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3792-56DD-4C84-9231-6E4B7C0E2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13792-56DD-4C84-9231-6E4B7C0E2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9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8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1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2C51-1014-4FFD-A4DC-4D907DF5D32E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54DA-E1E9-4EA8-ABA5-3EEC469C1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162EB3F-88EB-B227-9A19-05BFD73B7DC9}"/>
              </a:ext>
            </a:extLst>
          </p:cNvPr>
          <p:cNvSpPr/>
          <p:nvPr/>
        </p:nvSpPr>
        <p:spPr>
          <a:xfrm>
            <a:off x="278453" y="1177596"/>
            <a:ext cx="2553194" cy="1687137"/>
          </a:xfrm>
          <a:prstGeom prst="wedgeRectCallout">
            <a:avLst>
              <a:gd name="adj1" fmla="val 33442"/>
              <a:gd name="adj2" fmla="val 6927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Strong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lattice structure – particles close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Particles vibrate – </a:t>
            </a:r>
            <a:r>
              <a:rPr lang="en-GB" b="1" u="sng" dirty="0"/>
              <a:t>little energy</a:t>
            </a:r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6A8214C-9874-387B-4B6A-2432AACCA53A}"/>
              </a:ext>
            </a:extLst>
          </p:cNvPr>
          <p:cNvSpPr/>
          <p:nvPr/>
        </p:nvSpPr>
        <p:spPr>
          <a:xfrm>
            <a:off x="3295403" y="410393"/>
            <a:ext cx="2553194" cy="2594064"/>
          </a:xfrm>
          <a:prstGeom prst="wedgeRectCallout">
            <a:avLst>
              <a:gd name="adj1" fmla="val -7839"/>
              <a:gd name="adj2" fmla="val 609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Weak forces between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move past each other but do stick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Constantly moving with random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tx1"/>
                </a:solidFill>
              </a:rPr>
              <a:t>More energy than solids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E018622-827A-A0B3-9D16-5A00172A5AFE}"/>
              </a:ext>
            </a:extLst>
          </p:cNvPr>
          <p:cNvSpPr/>
          <p:nvPr/>
        </p:nvSpPr>
        <p:spPr>
          <a:xfrm>
            <a:off x="6032667" y="667897"/>
            <a:ext cx="2553194" cy="2189714"/>
          </a:xfrm>
          <a:prstGeom prst="wedgeRectCallout">
            <a:avLst>
              <a:gd name="adj1" fmla="val -38462"/>
              <a:gd name="adj2" fmla="val 683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Very weak forces between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are free to move and far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Constantly moving with random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tx1"/>
                </a:solidFill>
              </a:rPr>
              <a:t>More energy than liquids and solids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3BFF9-18AE-F35F-3AFD-E41E6B4C2117}"/>
              </a:ext>
            </a:extLst>
          </p:cNvPr>
          <p:cNvSpPr txBox="1"/>
          <p:nvPr/>
        </p:nvSpPr>
        <p:spPr>
          <a:xfrm>
            <a:off x="3373229" y="0"/>
            <a:ext cx="29563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P3 Particle Model and Matter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C5AEDF-B67D-2142-56F9-022E92CDE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3"/>
          <a:stretch/>
        </p:blipFill>
        <p:spPr>
          <a:xfrm>
            <a:off x="1347849" y="3429000"/>
            <a:ext cx="6448301" cy="3092777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732C688-CDC6-6CC5-7598-67311E66B690}"/>
              </a:ext>
            </a:extLst>
          </p:cNvPr>
          <p:cNvSpPr/>
          <p:nvPr/>
        </p:nvSpPr>
        <p:spPr>
          <a:xfrm>
            <a:off x="198670" y="4424134"/>
            <a:ext cx="1149179" cy="981698"/>
          </a:xfrm>
          <a:prstGeom prst="wedgeRectCallout">
            <a:avLst>
              <a:gd name="adj1" fmla="val 83468"/>
              <a:gd name="adj2" fmla="val -3442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Solids most dense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0772317-6BB7-935A-02D4-453AA122AC01}"/>
              </a:ext>
            </a:extLst>
          </p:cNvPr>
          <p:cNvSpPr/>
          <p:nvPr/>
        </p:nvSpPr>
        <p:spPr>
          <a:xfrm>
            <a:off x="7796150" y="4378128"/>
            <a:ext cx="1149179" cy="981698"/>
          </a:xfrm>
          <a:prstGeom prst="wedgeRectCallout">
            <a:avLst>
              <a:gd name="adj1" fmla="val -98252"/>
              <a:gd name="adj2" fmla="val -130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Gases least dense</a:t>
            </a:r>
          </a:p>
        </p:txBody>
      </p:sp>
    </p:spTree>
    <p:extLst>
      <p:ext uri="{BB962C8B-B14F-4D97-AF65-F5344CB8AC3E}">
        <p14:creationId xmlns:p14="http://schemas.microsoft.com/office/powerpoint/2010/main" val="312758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E1D79-AE23-309E-C516-21C48A06D789}"/>
              </a:ext>
            </a:extLst>
          </p:cNvPr>
          <p:cNvSpPr txBox="1"/>
          <p:nvPr/>
        </p:nvSpPr>
        <p:spPr>
          <a:xfrm>
            <a:off x="380647" y="94742"/>
            <a:ext cx="2089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Gas pressure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D6D86-3DD1-A8A7-5C00-925AF85E55BB}"/>
              </a:ext>
            </a:extLst>
          </p:cNvPr>
          <p:cNvSpPr txBox="1"/>
          <p:nvPr/>
        </p:nvSpPr>
        <p:spPr>
          <a:xfrm>
            <a:off x="237506" y="795647"/>
            <a:ext cx="2755076" cy="707886"/>
          </a:xfrm>
          <a:prstGeom prst="rect">
            <a:avLst/>
          </a:prstGeom>
          <a:solidFill>
            <a:srgbClr val="FCB6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Pressure = force ÷ area</a:t>
            </a:r>
          </a:p>
          <a:p>
            <a:r>
              <a:rPr lang="en-GB" sz="2000" dirty="0"/>
              <a:t>      N/m</a:t>
            </a:r>
            <a:r>
              <a:rPr lang="en-GB" sz="2000" baseline="30000" dirty="0"/>
              <a:t>2            </a:t>
            </a:r>
            <a:r>
              <a:rPr lang="en-GB" sz="2000" dirty="0"/>
              <a:t>N           m</a:t>
            </a:r>
            <a:r>
              <a:rPr lang="en-GB" sz="2000" baseline="30000" dirty="0"/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3A1773-4B0B-D255-852E-56DA43470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" t="6767" r="41935" b="11601"/>
          <a:stretch/>
        </p:blipFill>
        <p:spPr>
          <a:xfrm>
            <a:off x="594404" y="1464315"/>
            <a:ext cx="1955636" cy="2232561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BF2D892-0C11-8C87-B368-F6F9B0CDE005}"/>
              </a:ext>
            </a:extLst>
          </p:cNvPr>
          <p:cNvSpPr/>
          <p:nvPr/>
        </p:nvSpPr>
        <p:spPr>
          <a:xfrm>
            <a:off x="237506" y="4277404"/>
            <a:ext cx="3075710" cy="2232561"/>
          </a:xfrm>
          <a:prstGeom prst="wedgeRectCallout">
            <a:avLst>
              <a:gd name="adj1" fmla="val -9215"/>
              <a:gd name="adj2" fmla="val -702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Gas particles </a:t>
            </a:r>
            <a:r>
              <a:rPr lang="en-GB" b="1" u="sng" dirty="0">
                <a:solidFill>
                  <a:schemeClr val="tx1"/>
                </a:solidFill>
              </a:rPr>
              <a:t>freely</a:t>
            </a:r>
            <a:r>
              <a:rPr lang="en-GB" dirty="0">
                <a:solidFill>
                  <a:schemeClr val="tx1"/>
                </a:solidFill>
              </a:rPr>
              <a:t> move around colliding with the container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They </a:t>
            </a:r>
            <a:r>
              <a:rPr lang="en-GB" b="1" u="sng" dirty="0">
                <a:solidFill>
                  <a:schemeClr val="tx1"/>
                </a:solidFill>
              </a:rPr>
              <a:t>exert a force </a:t>
            </a:r>
            <a:r>
              <a:rPr lang="en-GB" dirty="0">
                <a:solidFill>
                  <a:schemeClr val="tx1"/>
                </a:solidFill>
              </a:rPr>
              <a:t>on a </a:t>
            </a:r>
            <a:r>
              <a:rPr lang="en-GB" b="1" u="sng" dirty="0">
                <a:solidFill>
                  <a:schemeClr val="tx1"/>
                </a:solidFill>
              </a:rPr>
              <a:t>specific area</a:t>
            </a:r>
            <a:r>
              <a:rPr lang="en-GB" dirty="0">
                <a:solidFill>
                  <a:schemeClr val="tx1"/>
                </a:solidFill>
              </a:rPr>
              <a:t> of the container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Resulting in </a:t>
            </a:r>
            <a:r>
              <a:rPr lang="en-GB" b="1" u="sng" dirty="0">
                <a:solidFill>
                  <a:schemeClr val="tx1"/>
                </a:solidFill>
              </a:rPr>
              <a:t>pressure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18C8C2-5452-4B45-2320-485745D7EB64}"/>
              </a:ext>
            </a:extLst>
          </p:cNvPr>
          <p:cNvSpPr/>
          <p:nvPr/>
        </p:nvSpPr>
        <p:spPr>
          <a:xfrm>
            <a:off x="1971304" y="2172201"/>
            <a:ext cx="1199408" cy="7135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Gas pressure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3C435-5D0E-584E-51AF-758E3322F9D4}"/>
              </a:ext>
            </a:extLst>
          </p:cNvPr>
          <p:cNvSpPr/>
          <p:nvPr/>
        </p:nvSpPr>
        <p:spPr>
          <a:xfrm>
            <a:off x="1971304" y="3032207"/>
            <a:ext cx="1199408" cy="713503"/>
          </a:xfrm>
          <a:prstGeom prst="rect">
            <a:avLst/>
          </a:prstGeom>
          <a:solidFill>
            <a:srgbClr val="FF8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Gas particles</a:t>
            </a:r>
          </a:p>
        </p:txBody>
      </p:sp>
      <p:pic>
        <p:nvPicPr>
          <p:cNvPr id="1026" name="Picture 2" descr="Ideal gas law | Definition, Formula, &amp; Facts | Britannica">
            <a:extLst>
              <a:ext uri="{FF2B5EF4-FFF2-40B4-BE49-F238E27FC236}">
                <a16:creationId xmlns:a16="http://schemas.microsoft.com/office/drawing/2014/main" id="{1061730F-31F2-94B9-A7E0-6E5D31372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3" t="15758" r="-686" b="9610"/>
          <a:stretch/>
        </p:blipFill>
        <p:spPr bwMode="auto">
          <a:xfrm>
            <a:off x="4164677" y="411062"/>
            <a:ext cx="1808613" cy="24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5E24EE-DD00-B951-1107-828ED47DA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364" b="32882"/>
          <a:stretch/>
        </p:blipFill>
        <p:spPr>
          <a:xfrm>
            <a:off x="3650130" y="3633873"/>
            <a:ext cx="2798900" cy="27451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400CD0-F5EE-527B-F94E-57AF985980BC}"/>
              </a:ext>
            </a:extLst>
          </p:cNvPr>
          <p:cNvSpPr txBox="1"/>
          <p:nvPr/>
        </p:nvSpPr>
        <p:spPr>
          <a:xfrm>
            <a:off x="6264876" y="632720"/>
            <a:ext cx="2449050" cy="2031325"/>
          </a:xfrm>
          <a:prstGeom prst="rect">
            <a:avLst/>
          </a:prstGeom>
          <a:solidFill>
            <a:srgbClr val="95FDB5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Reduce volume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particles are </a:t>
            </a:r>
            <a:r>
              <a:rPr lang="en-GB" b="1" u="sng" dirty="0"/>
              <a:t>more squashed </a:t>
            </a:r>
            <a:r>
              <a:rPr lang="en-GB" dirty="0"/>
              <a:t>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 collisions</a:t>
            </a:r>
            <a:r>
              <a:rPr lang="en-GB" dirty="0"/>
              <a:t> with the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Increased pressure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6BDD83-0D8A-9CBF-C127-23A7D7377A4A}"/>
              </a:ext>
            </a:extLst>
          </p:cNvPr>
          <p:cNvSpPr txBox="1"/>
          <p:nvPr/>
        </p:nvSpPr>
        <p:spPr>
          <a:xfrm>
            <a:off x="6449030" y="3990801"/>
            <a:ext cx="244905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Increase temperature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volume is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particles gain </a:t>
            </a:r>
            <a:r>
              <a:rPr lang="en-GB" b="1" u="sng" dirty="0"/>
              <a:t>more kinetic energy</a:t>
            </a:r>
            <a:r>
              <a:rPr lang="en-GB" dirty="0"/>
              <a:t> and move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 collisions</a:t>
            </a:r>
            <a:r>
              <a:rPr lang="en-GB" dirty="0"/>
              <a:t> with the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Increased pressure</a:t>
            </a:r>
          </a:p>
        </p:txBody>
      </p:sp>
    </p:spTree>
    <p:extLst>
      <p:ext uri="{BB962C8B-B14F-4D97-AF65-F5344CB8AC3E}">
        <p14:creationId xmlns:p14="http://schemas.microsoft.com/office/powerpoint/2010/main" val="31246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E1D79-AE23-309E-C516-21C48A06D789}"/>
              </a:ext>
            </a:extLst>
          </p:cNvPr>
          <p:cNvSpPr txBox="1"/>
          <p:nvPr/>
        </p:nvSpPr>
        <p:spPr>
          <a:xfrm>
            <a:off x="380647" y="94742"/>
            <a:ext cx="2089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Density - 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0A93D-B460-87F3-382E-92123214F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58"/>
          <a:stretch/>
        </p:blipFill>
        <p:spPr>
          <a:xfrm>
            <a:off x="604049" y="1222634"/>
            <a:ext cx="2856824" cy="124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2BD46-68FA-CE04-D773-1E2D8CDF4EF1}"/>
              </a:ext>
            </a:extLst>
          </p:cNvPr>
          <p:cNvSpPr txBox="1"/>
          <p:nvPr/>
        </p:nvSpPr>
        <p:spPr>
          <a:xfrm>
            <a:off x="739141" y="2469969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density     Low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BAB67-2438-FEE1-9B29-D4053F876D42}"/>
              </a:ext>
            </a:extLst>
          </p:cNvPr>
          <p:cNvSpPr txBox="1"/>
          <p:nvPr/>
        </p:nvSpPr>
        <p:spPr>
          <a:xfrm>
            <a:off x="294149" y="576303"/>
            <a:ext cx="270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Density: how compacted a substance 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82E5F-5EF1-2AC8-107C-F197AB91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64" y="0"/>
            <a:ext cx="3137698" cy="134472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B527DC1-5472-9CAB-B3BB-F0D4DD5E5D34}"/>
              </a:ext>
            </a:extLst>
          </p:cNvPr>
          <p:cNvSpPr/>
          <p:nvPr/>
        </p:nvSpPr>
        <p:spPr>
          <a:xfrm>
            <a:off x="205387" y="2877083"/>
            <a:ext cx="1547008" cy="646331"/>
          </a:xfrm>
          <a:prstGeom prst="wedgeRectCallout">
            <a:avLst>
              <a:gd name="adj1" fmla="val 27263"/>
              <a:gd name="adj2" fmla="val -6977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Particles tightly packed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E9DD67F-92FA-492E-FF85-B564AE9BCE88}"/>
              </a:ext>
            </a:extLst>
          </p:cNvPr>
          <p:cNvSpPr/>
          <p:nvPr/>
        </p:nvSpPr>
        <p:spPr>
          <a:xfrm>
            <a:off x="2229188" y="2877083"/>
            <a:ext cx="1547008" cy="646331"/>
          </a:xfrm>
          <a:prstGeom prst="wedgeRectCallout">
            <a:avLst>
              <a:gd name="adj1" fmla="val -1492"/>
              <a:gd name="adj2" fmla="val -6977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Particles loosely packed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B829DA-F63A-54EF-F09E-6335F77FC437}"/>
              </a:ext>
            </a:extLst>
          </p:cNvPr>
          <p:cNvSpPr txBox="1"/>
          <p:nvPr/>
        </p:nvSpPr>
        <p:spPr>
          <a:xfrm>
            <a:off x="4252989" y="1399755"/>
            <a:ext cx="4809634" cy="4247317"/>
          </a:xfrm>
          <a:prstGeom prst="rect">
            <a:avLst/>
          </a:prstGeom>
          <a:solidFill>
            <a:srgbClr val="95FDB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Density of solid object</a:t>
            </a:r>
          </a:p>
          <a:p>
            <a:endParaRPr lang="en-GB" dirty="0"/>
          </a:p>
          <a:p>
            <a:r>
              <a:rPr lang="en-GB" b="1" u="sng" dirty="0"/>
              <a:t>Regular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 </a:t>
            </a:r>
            <a:r>
              <a:rPr lang="en-GB" b="1" u="sng" dirty="0"/>
              <a:t>mass </a:t>
            </a:r>
            <a:r>
              <a:rPr lang="en-GB" dirty="0"/>
              <a:t>– top pan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Volume - use </a:t>
            </a:r>
            <a:r>
              <a:rPr lang="en-GB" b="1" u="sng" dirty="0"/>
              <a:t>ruler</a:t>
            </a:r>
            <a:r>
              <a:rPr lang="en-GB" dirty="0"/>
              <a:t> measure length, width and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u="sng" dirty="0"/>
              <a:t>Irregular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Mass </a:t>
            </a:r>
            <a:r>
              <a:rPr lang="en-GB" dirty="0"/>
              <a:t>– top pan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Fill eureka (displacement) can with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irregular object and collect displaced water in measuring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Record </a:t>
            </a:r>
            <a:r>
              <a:rPr lang="en-GB" b="1" u="sng" dirty="0"/>
              <a:t>volume</a:t>
            </a:r>
            <a:r>
              <a:rPr lang="en-GB" dirty="0"/>
              <a:t> of displaced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2DECB-0CEE-CB96-15B7-A3442E0F2338}"/>
              </a:ext>
            </a:extLst>
          </p:cNvPr>
          <p:cNvSpPr txBox="1"/>
          <p:nvPr/>
        </p:nvSpPr>
        <p:spPr>
          <a:xfrm>
            <a:off x="132512" y="3644867"/>
            <a:ext cx="3910973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Density of a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Place measuring cylinder on balance and zero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</a:t>
            </a:r>
            <a:r>
              <a:rPr lang="en-GB" b="1" u="sng" dirty="0"/>
              <a:t>10ml</a:t>
            </a:r>
            <a:r>
              <a:rPr lang="en-GB" dirty="0"/>
              <a:t> liquid and </a:t>
            </a:r>
            <a:r>
              <a:rPr lang="en-GB" b="1" u="sng" dirty="0"/>
              <a:t>measure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another 10ml and measure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Repeat</a:t>
            </a:r>
            <a:r>
              <a:rPr lang="en-GB" dirty="0"/>
              <a:t> until cylinder full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each 10ml calculate the density using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Take an average of all the densities </a:t>
            </a:r>
            <a:r>
              <a:rPr lang="en-GB" dirty="0"/>
              <a:t>– the average is density of volume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8F825-F283-96D6-6FD8-36F13BFB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21" y="5702100"/>
            <a:ext cx="2536482" cy="9836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97492C-FFD4-2025-A08C-BB98D3D0EC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90" b="22008"/>
          <a:stretch/>
        </p:blipFill>
        <p:spPr>
          <a:xfrm>
            <a:off x="4489964" y="5708671"/>
            <a:ext cx="1407078" cy="10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E1D79-AE23-309E-C516-21C48A06D789}"/>
              </a:ext>
            </a:extLst>
          </p:cNvPr>
          <p:cNvSpPr txBox="1"/>
          <p:nvPr/>
        </p:nvSpPr>
        <p:spPr>
          <a:xfrm>
            <a:off x="6763565" y="402217"/>
            <a:ext cx="2089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Internal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7A955-0FFF-1C23-2F01-24DB6E06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189"/>
            <a:ext cx="6412675" cy="3607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DB838-51EE-5455-8299-D93A7AE66E38}"/>
              </a:ext>
            </a:extLst>
          </p:cNvPr>
          <p:cNvSpPr txBox="1"/>
          <p:nvPr/>
        </p:nvSpPr>
        <p:spPr>
          <a:xfrm>
            <a:off x="380647" y="1270659"/>
            <a:ext cx="49995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Internal energy = kinetic energy  + potential energy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3E68F9-3E54-11EC-3792-71698BE8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63" y="3697739"/>
            <a:ext cx="2419473" cy="23600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886161-FF8A-04BA-4B6C-3E3ECDD45AF6}"/>
              </a:ext>
            </a:extLst>
          </p:cNvPr>
          <p:cNvSpPr/>
          <p:nvPr/>
        </p:nvSpPr>
        <p:spPr>
          <a:xfrm>
            <a:off x="448806" y="4710111"/>
            <a:ext cx="2419473" cy="1745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chemeClr val="tx1"/>
                </a:solidFill>
              </a:rPr>
              <a:t>Heating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Increases 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move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 total internal energy increases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F43EE3-9EDB-CE97-8DA3-AEBC7DF40DA8}"/>
              </a:ext>
            </a:extLst>
          </p:cNvPr>
          <p:cNvSpPr/>
          <p:nvPr/>
        </p:nvSpPr>
        <p:spPr>
          <a:xfrm>
            <a:off x="118753" y="464074"/>
            <a:ext cx="6139543" cy="2696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00196E-1904-6393-F867-B007B8C31EB9}"/>
              </a:ext>
            </a:extLst>
          </p:cNvPr>
          <p:cNvSpPr/>
          <p:nvPr/>
        </p:nvSpPr>
        <p:spPr>
          <a:xfrm>
            <a:off x="93024" y="3358361"/>
            <a:ext cx="3683330" cy="3404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BE957D-280C-9DA3-6894-53286DBCC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136" y="3342690"/>
            <a:ext cx="4721759" cy="2227158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5F832A4-BACE-A134-812B-4FCCD04A48AC}"/>
              </a:ext>
            </a:extLst>
          </p:cNvPr>
          <p:cNvSpPr/>
          <p:nvPr/>
        </p:nvSpPr>
        <p:spPr>
          <a:xfrm>
            <a:off x="5498275" y="5582947"/>
            <a:ext cx="3196919" cy="872836"/>
          </a:xfrm>
          <a:prstGeom prst="wedgeRectCallout">
            <a:avLst>
              <a:gd name="adj1" fmla="val -47207"/>
              <a:gd name="adj2" fmla="val -78997"/>
            </a:avLst>
          </a:prstGeom>
          <a:solidFill>
            <a:srgbClr val="FF8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changes of state occurs, the mass  </a:t>
            </a:r>
            <a:r>
              <a:rPr lang="en-GB" b="1" u="sng" dirty="0">
                <a:solidFill>
                  <a:schemeClr val="tx1"/>
                </a:solidFill>
              </a:rPr>
              <a:t>does not change!!!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3888C41-F318-54A2-B503-DB0A826ABB9A}"/>
              </a:ext>
            </a:extLst>
          </p:cNvPr>
          <p:cNvSpPr/>
          <p:nvPr/>
        </p:nvSpPr>
        <p:spPr>
          <a:xfrm>
            <a:off x="6531429" y="1639991"/>
            <a:ext cx="2163766" cy="1520270"/>
          </a:xfrm>
          <a:prstGeom prst="wedgeRectCallout">
            <a:avLst>
              <a:gd name="adj1" fmla="val -37877"/>
              <a:gd name="adj2" fmla="val 62388"/>
            </a:avLst>
          </a:prstGeom>
          <a:gradFill>
            <a:gsLst>
              <a:gs pos="0">
                <a:srgbClr val="FFC00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Internal energies change depending on whether the particles gain or lose energy</a:t>
            </a:r>
          </a:p>
        </p:txBody>
      </p:sp>
    </p:spTree>
    <p:extLst>
      <p:ext uri="{BB962C8B-B14F-4D97-AF65-F5344CB8AC3E}">
        <p14:creationId xmlns:p14="http://schemas.microsoft.com/office/powerpoint/2010/main" val="162870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E1D79-AE23-309E-C516-21C48A06D789}"/>
              </a:ext>
            </a:extLst>
          </p:cNvPr>
          <p:cNvSpPr txBox="1"/>
          <p:nvPr/>
        </p:nvSpPr>
        <p:spPr>
          <a:xfrm>
            <a:off x="6747532" y="98449"/>
            <a:ext cx="2089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Specific Latent Heat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DF84D-AA2F-146C-D7C7-8BDA7984E70E}"/>
              </a:ext>
            </a:extLst>
          </p:cNvPr>
          <p:cNvSpPr/>
          <p:nvPr/>
        </p:nvSpPr>
        <p:spPr>
          <a:xfrm>
            <a:off x="2997200" y="568349"/>
            <a:ext cx="1447800" cy="65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298DB-8D6F-A453-35B2-B56E01447B7A}"/>
              </a:ext>
            </a:extLst>
          </p:cNvPr>
          <p:cNvSpPr txBox="1"/>
          <p:nvPr/>
        </p:nvSpPr>
        <p:spPr>
          <a:xfrm>
            <a:off x="6341133" y="568348"/>
            <a:ext cx="259873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Melting and Boiling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is still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But temperature does not rise!!!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used to </a:t>
            </a:r>
            <a:r>
              <a:rPr lang="en-GB" b="1" u="sng" dirty="0"/>
              <a:t>break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Internal energy increases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6D200-F9CB-497C-9247-6892C9616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8"/>
          <a:stretch/>
        </p:blipFill>
        <p:spPr>
          <a:xfrm>
            <a:off x="616764" y="1028699"/>
            <a:ext cx="5276035" cy="27333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69C33-7C20-46B3-B728-8713328A92DC}"/>
              </a:ext>
            </a:extLst>
          </p:cNvPr>
          <p:cNvSpPr/>
          <p:nvPr/>
        </p:nvSpPr>
        <p:spPr>
          <a:xfrm>
            <a:off x="2706187" y="3517900"/>
            <a:ext cx="3059614" cy="24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4A4DE02-227C-4599-CE7D-62202E69730B}"/>
              </a:ext>
            </a:extLst>
          </p:cNvPr>
          <p:cNvSpPr/>
          <p:nvPr/>
        </p:nvSpPr>
        <p:spPr>
          <a:xfrm>
            <a:off x="3609248" y="2120900"/>
            <a:ext cx="2598738" cy="1214273"/>
          </a:xfrm>
          <a:prstGeom prst="wedgeRectCallout">
            <a:avLst>
              <a:gd name="adj1" fmla="val -16977"/>
              <a:gd name="adj2" fmla="val -62302"/>
            </a:avLst>
          </a:prstGeom>
          <a:solidFill>
            <a:srgbClr val="FCB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Change of state - the energy remains constant as bonds are either breaking or forming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66DAC7A-2AD1-565F-42AF-2EE084DB2EED}"/>
              </a:ext>
            </a:extLst>
          </p:cNvPr>
          <p:cNvSpPr/>
          <p:nvPr/>
        </p:nvSpPr>
        <p:spPr>
          <a:xfrm>
            <a:off x="286543" y="254865"/>
            <a:ext cx="3886200" cy="751419"/>
          </a:xfrm>
          <a:prstGeom prst="wedgeRectCallout">
            <a:avLst>
              <a:gd name="adj1" fmla="val 26461"/>
              <a:gd name="adj2" fmla="val 1117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Change of state – flat horizontal line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States of matter – diagonal 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50E51B-0A86-2D26-4F32-3D11F7492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87" y="3944777"/>
            <a:ext cx="3297776" cy="2470149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3AB843F-83FB-1673-B3EF-31B3ACEC7CF5}"/>
              </a:ext>
            </a:extLst>
          </p:cNvPr>
          <p:cNvSpPr/>
          <p:nvPr/>
        </p:nvSpPr>
        <p:spPr>
          <a:xfrm>
            <a:off x="286543" y="3944777"/>
            <a:ext cx="2075657" cy="855823"/>
          </a:xfrm>
          <a:prstGeom prst="wedgeRectCallout">
            <a:avLst>
              <a:gd name="adj1" fmla="val 68498"/>
              <a:gd name="adj2" fmla="val -1021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Energy needed to change the state of 1kg mass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F1E2A0-8F2C-3E4B-8A93-D4DB9C5DD46E}"/>
              </a:ext>
            </a:extLst>
          </p:cNvPr>
          <p:cNvSpPr txBox="1"/>
          <p:nvPr/>
        </p:nvSpPr>
        <p:spPr>
          <a:xfrm>
            <a:off x="6207986" y="5179851"/>
            <a:ext cx="249981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Specific latent heat of fusion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between </a:t>
            </a:r>
            <a:r>
              <a:rPr lang="en-GB" b="1" u="sng" dirty="0"/>
              <a:t>solid and liquid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Melting or freezing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8D349-0FEC-2A21-0D50-405B3F2B80AC}"/>
              </a:ext>
            </a:extLst>
          </p:cNvPr>
          <p:cNvSpPr txBox="1"/>
          <p:nvPr/>
        </p:nvSpPr>
        <p:spPr>
          <a:xfrm>
            <a:off x="6119312" y="2941249"/>
            <a:ext cx="2933661" cy="2031325"/>
          </a:xfrm>
          <a:prstGeom prst="rect">
            <a:avLst/>
          </a:prstGeom>
          <a:solidFill>
            <a:srgbClr val="D8FDFE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Condensing and Freezing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is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But temperature does not fall!!!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released- </a:t>
            </a:r>
            <a:r>
              <a:rPr lang="en-GB" b="1" u="sng" dirty="0"/>
              <a:t>new bonds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Internal energy decreases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56855-601B-0A48-7317-872A6F47A490}"/>
              </a:ext>
            </a:extLst>
          </p:cNvPr>
          <p:cNvSpPr txBox="1"/>
          <p:nvPr/>
        </p:nvSpPr>
        <p:spPr>
          <a:xfrm>
            <a:off x="93310" y="4995228"/>
            <a:ext cx="2551502" cy="1747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Specific latent heat of vaporisation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between </a:t>
            </a:r>
            <a:r>
              <a:rPr lang="en-GB" b="1" u="sng" dirty="0"/>
              <a:t>liquid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Evaporating, boiling or condensing</a:t>
            </a:r>
          </a:p>
        </p:txBody>
      </p:sp>
    </p:spTree>
    <p:extLst>
      <p:ext uri="{BB962C8B-B14F-4D97-AF65-F5344CB8AC3E}">
        <p14:creationId xmlns:p14="http://schemas.microsoft.com/office/powerpoint/2010/main" val="385003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434</Words>
  <Application>Microsoft Office PowerPoint</Application>
  <PresentationFormat>On-screen Show (4:3)</PresentationFormat>
  <Paragraphs>88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2</cp:revision>
  <dcterms:created xsi:type="dcterms:W3CDTF">2023-04-08T18:53:34Z</dcterms:created>
  <dcterms:modified xsi:type="dcterms:W3CDTF">2023-04-09T08:47:33Z</dcterms:modified>
</cp:coreProperties>
</file>