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2" r:id="rId5"/>
    <p:sldId id="299" r:id="rId6"/>
    <p:sldId id="303" r:id="rId7"/>
    <p:sldId id="304" r:id="rId8"/>
    <p:sldId id="305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E94"/>
    <a:srgbClr val="FEE2F6"/>
    <a:srgbClr val="FED0F1"/>
    <a:srgbClr val="9BFBFD"/>
    <a:srgbClr val="F66AD8"/>
    <a:srgbClr val="D8C0FC"/>
    <a:srgbClr val="2A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FBB207-4B8E-4585-B916-7E04CAC7CDF2}" v="54" dt="2023-04-09T10:04:04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0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Taylor" userId="5e95e8f97bd5ee9f" providerId="LiveId" clId="{83FBB207-4B8E-4585-B916-7E04CAC7CDF2}"/>
    <pc:docChg chg="undo custSel addSld delSld modSld">
      <pc:chgData name="Lucie Taylor" userId="5e95e8f97bd5ee9f" providerId="LiveId" clId="{83FBB207-4B8E-4585-B916-7E04CAC7CDF2}" dt="2023-04-09T10:05:24.693" v="3518" actId="113"/>
      <pc:docMkLst>
        <pc:docMk/>
      </pc:docMkLst>
      <pc:sldChg chg="del">
        <pc:chgData name="Lucie Taylor" userId="5e95e8f97bd5ee9f" providerId="LiveId" clId="{83FBB207-4B8E-4585-B916-7E04CAC7CDF2}" dt="2023-04-09T08:53:38.658" v="0" actId="47"/>
        <pc:sldMkLst>
          <pc:docMk/>
          <pc:sldMk cId="2689130898" sldId="297"/>
        </pc:sldMkLst>
      </pc:sldChg>
      <pc:sldChg chg="addSp delSp modSp del mod">
        <pc:chgData name="Lucie Taylor" userId="5e95e8f97bd5ee9f" providerId="LiveId" clId="{83FBB207-4B8E-4585-B916-7E04CAC7CDF2}" dt="2023-04-09T08:59:52.998" v="257" actId="47"/>
        <pc:sldMkLst>
          <pc:docMk/>
          <pc:sldMk cId="3610189935" sldId="298"/>
        </pc:sldMkLst>
        <pc:spChg chg="mod">
          <ac:chgData name="Lucie Taylor" userId="5e95e8f97bd5ee9f" providerId="LiveId" clId="{83FBB207-4B8E-4585-B916-7E04CAC7CDF2}" dt="2023-04-09T08:59:31.426" v="250" actId="1076"/>
          <ac:spMkLst>
            <pc:docMk/>
            <pc:sldMk cId="3610189935" sldId="298"/>
            <ac:spMk id="2" creationId="{AEDE25C2-3AC9-EAC0-89B3-2BEF2BA84C46}"/>
          </ac:spMkLst>
        </pc:spChg>
        <pc:spChg chg="add mod">
          <ac:chgData name="Lucie Taylor" userId="5e95e8f97bd5ee9f" providerId="LiveId" clId="{83FBB207-4B8E-4585-B916-7E04CAC7CDF2}" dt="2023-04-09T08:55:46.631" v="83" actId="5793"/>
          <ac:spMkLst>
            <pc:docMk/>
            <pc:sldMk cId="3610189935" sldId="298"/>
            <ac:spMk id="4" creationId="{242D9A11-BBD7-5F3B-CFEE-21099EF3A871}"/>
          </ac:spMkLst>
        </pc:spChg>
        <pc:spChg chg="del">
          <ac:chgData name="Lucie Taylor" userId="5e95e8f97bd5ee9f" providerId="LiveId" clId="{83FBB207-4B8E-4585-B916-7E04CAC7CDF2}" dt="2023-04-09T08:54:13.974" v="2" actId="478"/>
          <ac:spMkLst>
            <pc:docMk/>
            <pc:sldMk cId="3610189935" sldId="298"/>
            <ac:spMk id="9" creationId="{744B38B2-19E0-8556-2C7E-2FF919A4E41F}"/>
          </ac:spMkLst>
        </pc:spChg>
        <pc:spChg chg="del">
          <ac:chgData name="Lucie Taylor" userId="5e95e8f97bd5ee9f" providerId="LiveId" clId="{83FBB207-4B8E-4585-B916-7E04CAC7CDF2}" dt="2023-04-09T08:54:13.974" v="2" actId="478"/>
          <ac:spMkLst>
            <pc:docMk/>
            <pc:sldMk cId="3610189935" sldId="298"/>
            <ac:spMk id="10" creationId="{8CAFD53F-48EC-7D35-813A-0AE3FC786F38}"/>
          </ac:spMkLst>
        </pc:spChg>
        <pc:spChg chg="del">
          <ac:chgData name="Lucie Taylor" userId="5e95e8f97bd5ee9f" providerId="LiveId" clId="{83FBB207-4B8E-4585-B916-7E04CAC7CDF2}" dt="2023-04-09T08:54:13.974" v="2" actId="478"/>
          <ac:spMkLst>
            <pc:docMk/>
            <pc:sldMk cId="3610189935" sldId="298"/>
            <ac:spMk id="11" creationId="{3C648A7D-4C38-72F6-4E6D-8A1AEDF6292D}"/>
          </ac:spMkLst>
        </pc:spChg>
        <pc:spChg chg="del">
          <ac:chgData name="Lucie Taylor" userId="5e95e8f97bd5ee9f" providerId="LiveId" clId="{83FBB207-4B8E-4585-B916-7E04CAC7CDF2}" dt="2023-04-09T08:54:16.602" v="3" actId="478"/>
          <ac:spMkLst>
            <pc:docMk/>
            <pc:sldMk cId="3610189935" sldId="298"/>
            <ac:spMk id="12" creationId="{F1BFBB56-0DF6-C5B1-8CC4-E46BF5F5E339}"/>
          </ac:spMkLst>
        </pc:spChg>
        <pc:spChg chg="del">
          <ac:chgData name="Lucie Taylor" userId="5e95e8f97bd5ee9f" providerId="LiveId" clId="{83FBB207-4B8E-4585-B916-7E04CAC7CDF2}" dt="2023-04-09T08:54:13.974" v="2" actId="478"/>
          <ac:spMkLst>
            <pc:docMk/>
            <pc:sldMk cId="3610189935" sldId="298"/>
            <ac:spMk id="16" creationId="{0D4366F8-4933-1146-A9D3-7CC510655FCD}"/>
          </ac:spMkLst>
        </pc:spChg>
        <pc:spChg chg="del">
          <ac:chgData name="Lucie Taylor" userId="5e95e8f97bd5ee9f" providerId="LiveId" clId="{83FBB207-4B8E-4585-B916-7E04CAC7CDF2}" dt="2023-04-09T08:54:13.974" v="2" actId="478"/>
          <ac:spMkLst>
            <pc:docMk/>
            <pc:sldMk cId="3610189935" sldId="298"/>
            <ac:spMk id="18" creationId="{482A3BC4-F963-1721-44A9-EE0ED8750D9E}"/>
          </ac:spMkLst>
        </pc:spChg>
        <pc:spChg chg="del">
          <ac:chgData name="Lucie Taylor" userId="5e95e8f97bd5ee9f" providerId="LiveId" clId="{83FBB207-4B8E-4585-B916-7E04CAC7CDF2}" dt="2023-04-09T08:54:16.602" v="3" actId="478"/>
          <ac:spMkLst>
            <pc:docMk/>
            <pc:sldMk cId="3610189935" sldId="298"/>
            <ac:spMk id="19" creationId="{22605298-11B5-E7BE-DC07-22BB9938966A}"/>
          </ac:spMkLst>
        </pc:spChg>
        <pc:picChg chg="add mod">
          <ac:chgData name="Lucie Taylor" userId="5e95e8f97bd5ee9f" providerId="LiveId" clId="{83FBB207-4B8E-4585-B916-7E04CAC7CDF2}" dt="2023-04-09T08:55:21.289" v="33" actId="1076"/>
          <ac:picMkLst>
            <pc:docMk/>
            <pc:sldMk cId="3610189935" sldId="298"/>
            <ac:picMk id="3" creationId="{77FEC50D-2B5A-F018-26A4-3CFFF84A8814}"/>
          </ac:picMkLst>
        </pc:picChg>
        <pc:picChg chg="del">
          <ac:chgData name="Lucie Taylor" userId="5e95e8f97bd5ee9f" providerId="LiveId" clId="{83FBB207-4B8E-4585-B916-7E04CAC7CDF2}" dt="2023-04-09T08:54:18.085" v="4" actId="478"/>
          <ac:picMkLst>
            <pc:docMk/>
            <pc:sldMk cId="3610189935" sldId="298"/>
            <ac:picMk id="7" creationId="{E14344FB-DF45-D614-C64B-1CFE7B99D85E}"/>
          </ac:picMkLst>
        </pc:picChg>
        <pc:picChg chg="del">
          <ac:chgData name="Lucie Taylor" userId="5e95e8f97bd5ee9f" providerId="LiveId" clId="{83FBB207-4B8E-4585-B916-7E04CAC7CDF2}" dt="2023-04-09T08:54:16.602" v="3" actId="478"/>
          <ac:picMkLst>
            <pc:docMk/>
            <pc:sldMk cId="3610189935" sldId="298"/>
            <ac:picMk id="8" creationId="{A51A7408-4D03-150A-EA95-12B067F14A7B}"/>
          </ac:picMkLst>
        </pc:picChg>
        <pc:picChg chg="del">
          <ac:chgData name="Lucie Taylor" userId="5e95e8f97bd5ee9f" providerId="LiveId" clId="{83FBB207-4B8E-4585-B916-7E04CAC7CDF2}" dt="2023-04-09T08:54:13.974" v="2" actId="478"/>
          <ac:picMkLst>
            <pc:docMk/>
            <pc:sldMk cId="3610189935" sldId="298"/>
            <ac:picMk id="1026" creationId="{9375E218-07E9-6381-80D9-E7F4CEB9E5C8}"/>
          </ac:picMkLst>
        </pc:picChg>
      </pc:sldChg>
      <pc:sldChg chg="addSp delSp modSp mod">
        <pc:chgData name="Lucie Taylor" userId="5e95e8f97bd5ee9f" providerId="LiveId" clId="{83FBB207-4B8E-4585-B916-7E04CAC7CDF2}" dt="2023-04-09T08:59:25.686" v="249" actId="207"/>
        <pc:sldMkLst>
          <pc:docMk/>
          <pc:sldMk cId="1012226030" sldId="299"/>
        </pc:sldMkLst>
        <pc:spChg chg="add mod">
          <ac:chgData name="Lucie Taylor" userId="5e95e8f97bd5ee9f" providerId="LiveId" clId="{83FBB207-4B8E-4585-B916-7E04CAC7CDF2}" dt="2023-04-09T08:59:25.686" v="249" actId="207"/>
          <ac:spMkLst>
            <pc:docMk/>
            <pc:sldMk cId="1012226030" sldId="299"/>
            <ac:spMk id="2" creationId="{C2ABF882-C587-5EBF-948B-81DB5863C468}"/>
          </ac:spMkLst>
        </pc:spChg>
        <pc:spChg chg="del mod">
          <ac:chgData name="Lucie Taylor" userId="5e95e8f97bd5ee9f" providerId="LiveId" clId="{83FBB207-4B8E-4585-B916-7E04CAC7CDF2}" dt="2023-04-09T08:56:34.149" v="89" actId="478"/>
          <ac:spMkLst>
            <pc:docMk/>
            <pc:sldMk cId="1012226030" sldId="299"/>
            <ac:spMk id="15" creationId="{ADD4E546-79C7-8224-CAFA-016A0411000F}"/>
          </ac:spMkLst>
        </pc:spChg>
        <pc:picChg chg="del mod">
          <ac:chgData name="Lucie Taylor" userId="5e95e8f97bd5ee9f" providerId="LiveId" clId="{83FBB207-4B8E-4585-B916-7E04CAC7CDF2}" dt="2023-04-09T08:56:36.066" v="90" actId="478"/>
          <ac:picMkLst>
            <pc:docMk/>
            <pc:sldMk cId="1012226030" sldId="299"/>
            <ac:picMk id="13" creationId="{1D8074E9-44E1-0E54-1260-C4C28A1CF421}"/>
          </ac:picMkLst>
        </pc:picChg>
      </pc:sldChg>
      <pc:sldChg chg="del">
        <pc:chgData name="Lucie Taylor" userId="5e95e8f97bd5ee9f" providerId="LiveId" clId="{83FBB207-4B8E-4585-B916-7E04CAC7CDF2}" dt="2023-04-09T08:59:57.970" v="258" actId="47"/>
        <pc:sldMkLst>
          <pc:docMk/>
          <pc:sldMk cId="761545406" sldId="300"/>
        </pc:sldMkLst>
      </pc:sldChg>
      <pc:sldChg chg="del">
        <pc:chgData name="Lucie Taylor" userId="5e95e8f97bd5ee9f" providerId="LiveId" clId="{83FBB207-4B8E-4585-B916-7E04CAC7CDF2}" dt="2023-04-09T08:59:59.252" v="259" actId="47"/>
        <pc:sldMkLst>
          <pc:docMk/>
          <pc:sldMk cId="2768835896" sldId="301"/>
        </pc:sldMkLst>
      </pc:sldChg>
      <pc:sldChg chg="addSp modSp add mod">
        <pc:chgData name="Lucie Taylor" userId="5e95e8f97bd5ee9f" providerId="LiveId" clId="{83FBB207-4B8E-4585-B916-7E04CAC7CDF2}" dt="2023-04-09T09:02:23.220" v="270" actId="1076"/>
        <pc:sldMkLst>
          <pc:docMk/>
          <pc:sldMk cId="3881137771" sldId="302"/>
        </pc:sldMkLst>
        <pc:spChg chg="add mod">
          <ac:chgData name="Lucie Taylor" userId="5e95e8f97bd5ee9f" providerId="LiveId" clId="{83FBB207-4B8E-4585-B916-7E04CAC7CDF2}" dt="2023-04-09T09:02:23.220" v="270" actId="1076"/>
          <ac:spMkLst>
            <pc:docMk/>
            <pc:sldMk cId="3881137771" sldId="302"/>
            <ac:spMk id="3" creationId="{B83EE32E-DE65-CEDE-65BD-7FD151E9BBA4}"/>
          </ac:spMkLst>
        </pc:spChg>
        <pc:spChg chg="mod">
          <ac:chgData name="Lucie Taylor" userId="5e95e8f97bd5ee9f" providerId="LiveId" clId="{83FBB207-4B8E-4585-B916-7E04CAC7CDF2}" dt="2023-04-09T08:56:17.172" v="85" actId="1076"/>
          <ac:spMkLst>
            <pc:docMk/>
            <pc:sldMk cId="3881137771" sldId="302"/>
            <ac:spMk id="18" creationId="{482A3BC4-F963-1721-44A9-EE0ED8750D9E}"/>
          </ac:spMkLst>
        </pc:spChg>
        <pc:spChg chg="mod">
          <ac:chgData name="Lucie Taylor" userId="5e95e8f97bd5ee9f" providerId="LiveId" clId="{83FBB207-4B8E-4585-B916-7E04CAC7CDF2}" dt="2023-04-09T08:59:38.459" v="251" actId="1076"/>
          <ac:spMkLst>
            <pc:docMk/>
            <pc:sldMk cId="3881137771" sldId="302"/>
            <ac:spMk id="19" creationId="{22605298-11B5-E7BE-DC07-22BB9938966A}"/>
          </ac:spMkLst>
        </pc:spChg>
        <pc:picChg chg="mod">
          <ac:chgData name="Lucie Taylor" userId="5e95e8f97bd5ee9f" providerId="LiveId" clId="{83FBB207-4B8E-4585-B916-7E04CAC7CDF2}" dt="2023-04-09T08:59:38.459" v="251" actId="1076"/>
          <ac:picMkLst>
            <pc:docMk/>
            <pc:sldMk cId="3881137771" sldId="302"/>
            <ac:picMk id="8" creationId="{A51A7408-4D03-150A-EA95-12B067F14A7B}"/>
          </ac:picMkLst>
        </pc:picChg>
        <pc:picChg chg="mod">
          <ac:chgData name="Lucie Taylor" userId="5e95e8f97bd5ee9f" providerId="LiveId" clId="{83FBB207-4B8E-4585-B916-7E04CAC7CDF2}" dt="2023-04-09T08:56:17.172" v="85" actId="1076"/>
          <ac:picMkLst>
            <pc:docMk/>
            <pc:sldMk cId="3881137771" sldId="302"/>
            <ac:picMk id="1026" creationId="{9375E218-07E9-6381-80D9-E7F4CEB9E5C8}"/>
          </ac:picMkLst>
        </pc:picChg>
      </pc:sldChg>
      <pc:sldChg chg="addSp delSp modSp new mod">
        <pc:chgData name="Lucie Taylor" userId="5e95e8f97bd5ee9f" providerId="LiveId" clId="{83FBB207-4B8E-4585-B916-7E04CAC7CDF2}" dt="2023-04-09T09:16:00.999" v="1036" actId="1076"/>
        <pc:sldMkLst>
          <pc:docMk/>
          <pc:sldMk cId="231081177" sldId="303"/>
        </pc:sldMkLst>
        <pc:spChg chg="add mod">
          <ac:chgData name="Lucie Taylor" userId="5e95e8f97bd5ee9f" providerId="LiveId" clId="{83FBB207-4B8E-4585-B916-7E04CAC7CDF2}" dt="2023-04-09T09:11:44.528" v="728" actId="1076"/>
          <ac:spMkLst>
            <pc:docMk/>
            <pc:sldMk cId="231081177" sldId="303"/>
            <ac:spMk id="2" creationId="{C269B74A-61D1-5D66-BA91-6EC94C222D1A}"/>
          </ac:spMkLst>
        </pc:spChg>
        <pc:spChg chg="add mod">
          <ac:chgData name="Lucie Taylor" userId="5e95e8f97bd5ee9f" providerId="LiveId" clId="{83FBB207-4B8E-4585-B916-7E04CAC7CDF2}" dt="2023-04-09T09:02:39.783" v="286" actId="20577"/>
          <ac:spMkLst>
            <pc:docMk/>
            <pc:sldMk cId="231081177" sldId="303"/>
            <ac:spMk id="4" creationId="{5F7D6873-AD4D-55F3-AB31-26D8571566D6}"/>
          </ac:spMkLst>
        </pc:spChg>
        <pc:spChg chg="add mod">
          <ac:chgData name="Lucie Taylor" userId="5e95e8f97bd5ee9f" providerId="LiveId" clId="{83FBB207-4B8E-4585-B916-7E04CAC7CDF2}" dt="2023-04-09T09:05:53.301" v="484" actId="207"/>
          <ac:spMkLst>
            <pc:docMk/>
            <pc:sldMk cId="231081177" sldId="303"/>
            <ac:spMk id="5" creationId="{07BDD014-0932-6C63-6425-336FA2E117B2}"/>
          </ac:spMkLst>
        </pc:spChg>
        <pc:spChg chg="add mod">
          <ac:chgData name="Lucie Taylor" userId="5e95e8f97bd5ee9f" providerId="LiveId" clId="{83FBB207-4B8E-4585-B916-7E04CAC7CDF2}" dt="2023-04-09T09:11:44.528" v="728" actId="1076"/>
          <ac:spMkLst>
            <pc:docMk/>
            <pc:sldMk cId="231081177" sldId="303"/>
            <ac:spMk id="7" creationId="{47F9B77A-6151-6FE5-5881-700FFEC8F3AF}"/>
          </ac:spMkLst>
        </pc:spChg>
        <pc:spChg chg="add mod">
          <ac:chgData name="Lucie Taylor" userId="5e95e8f97bd5ee9f" providerId="LiveId" clId="{83FBB207-4B8E-4585-B916-7E04CAC7CDF2}" dt="2023-04-09T09:11:44.528" v="728" actId="1076"/>
          <ac:spMkLst>
            <pc:docMk/>
            <pc:sldMk cId="231081177" sldId="303"/>
            <ac:spMk id="8" creationId="{1316CF6B-4094-5592-7C4C-80EFA122FCE6}"/>
          </ac:spMkLst>
        </pc:spChg>
        <pc:graphicFrameChg chg="add mod modGraphic">
          <ac:chgData name="Lucie Taylor" userId="5e95e8f97bd5ee9f" providerId="LiveId" clId="{83FBB207-4B8E-4585-B916-7E04CAC7CDF2}" dt="2023-04-09T09:15:55.835" v="1035"/>
          <ac:graphicFrameMkLst>
            <pc:docMk/>
            <pc:sldMk cId="231081177" sldId="303"/>
            <ac:graphicFrameMk id="9" creationId="{3FBB1097-D838-D0C7-10C9-75202DF1ADDE}"/>
          </ac:graphicFrameMkLst>
        </pc:graphicFrameChg>
        <pc:picChg chg="add del mod modCrop">
          <ac:chgData name="Lucie Taylor" userId="5e95e8f97bd5ee9f" providerId="LiveId" clId="{83FBB207-4B8E-4585-B916-7E04CAC7CDF2}" dt="2023-04-09T09:06:12.175" v="487" actId="478"/>
          <ac:picMkLst>
            <pc:docMk/>
            <pc:sldMk cId="231081177" sldId="303"/>
            <ac:picMk id="2" creationId="{1C4C4A95-7AAD-58AF-C1DB-DCCE18A84D94}"/>
          </ac:picMkLst>
        </pc:picChg>
        <pc:picChg chg="add del mod">
          <ac:chgData name="Lucie Taylor" userId="5e95e8f97bd5ee9f" providerId="LiveId" clId="{83FBB207-4B8E-4585-B916-7E04CAC7CDF2}" dt="2023-04-09T09:11:39.794" v="727" actId="478"/>
          <ac:picMkLst>
            <pc:docMk/>
            <pc:sldMk cId="231081177" sldId="303"/>
            <ac:picMk id="3" creationId="{68F2A514-9555-C210-1469-49B70BD02F47}"/>
          </ac:picMkLst>
        </pc:picChg>
        <pc:picChg chg="add mod modCrop">
          <ac:chgData name="Lucie Taylor" userId="5e95e8f97bd5ee9f" providerId="LiveId" clId="{83FBB207-4B8E-4585-B916-7E04CAC7CDF2}" dt="2023-04-09T09:11:44.528" v="728" actId="1076"/>
          <ac:picMkLst>
            <pc:docMk/>
            <pc:sldMk cId="231081177" sldId="303"/>
            <ac:picMk id="6" creationId="{BBD4B473-AA1F-7316-491A-887261E8A36A}"/>
          </ac:picMkLst>
        </pc:picChg>
        <pc:picChg chg="add mod">
          <ac:chgData name="Lucie Taylor" userId="5e95e8f97bd5ee9f" providerId="LiveId" clId="{83FBB207-4B8E-4585-B916-7E04CAC7CDF2}" dt="2023-04-09T09:15:44.292" v="1031" actId="1076"/>
          <ac:picMkLst>
            <pc:docMk/>
            <pc:sldMk cId="231081177" sldId="303"/>
            <ac:picMk id="10" creationId="{77A29FAE-F821-EBE7-78AD-CEFE6B3DA17B}"/>
          </ac:picMkLst>
        </pc:picChg>
        <pc:picChg chg="add mod modCrop">
          <ac:chgData name="Lucie Taylor" userId="5e95e8f97bd5ee9f" providerId="LiveId" clId="{83FBB207-4B8E-4585-B916-7E04CAC7CDF2}" dt="2023-04-09T09:16:00.999" v="1036" actId="1076"/>
          <ac:picMkLst>
            <pc:docMk/>
            <pc:sldMk cId="231081177" sldId="303"/>
            <ac:picMk id="11" creationId="{C543A4F8-431D-F411-4566-D90E0993C598}"/>
          </ac:picMkLst>
        </pc:picChg>
      </pc:sldChg>
      <pc:sldChg chg="addSp delSp modSp add mod">
        <pc:chgData name="Lucie Taylor" userId="5e95e8f97bd5ee9f" providerId="LiveId" clId="{83FBB207-4B8E-4585-B916-7E04CAC7CDF2}" dt="2023-04-09T09:31:44.349" v="1708" actId="1076"/>
        <pc:sldMkLst>
          <pc:docMk/>
          <pc:sldMk cId="4279033582" sldId="304"/>
        </pc:sldMkLst>
        <pc:spChg chg="del">
          <ac:chgData name="Lucie Taylor" userId="5e95e8f97bd5ee9f" providerId="LiveId" clId="{83FBB207-4B8E-4585-B916-7E04CAC7CDF2}" dt="2023-04-09T09:16:42.874" v="1082" actId="478"/>
          <ac:spMkLst>
            <pc:docMk/>
            <pc:sldMk cId="4279033582" sldId="304"/>
            <ac:spMk id="2" creationId="{C269B74A-61D1-5D66-BA91-6EC94C222D1A}"/>
          </ac:spMkLst>
        </pc:spChg>
        <pc:spChg chg="mod">
          <ac:chgData name="Lucie Taylor" userId="5e95e8f97bd5ee9f" providerId="LiveId" clId="{83FBB207-4B8E-4585-B916-7E04CAC7CDF2}" dt="2023-04-09T09:31:44.349" v="1708" actId="1076"/>
          <ac:spMkLst>
            <pc:docMk/>
            <pc:sldMk cId="4279033582" sldId="304"/>
            <ac:spMk id="4" creationId="{5F7D6873-AD4D-55F3-AB31-26D8571566D6}"/>
          </ac:spMkLst>
        </pc:spChg>
        <pc:spChg chg="del">
          <ac:chgData name="Lucie Taylor" userId="5e95e8f97bd5ee9f" providerId="LiveId" clId="{83FBB207-4B8E-4585-B916-7E04CAC7CDF2}" dt="2023-04-09T09:16:42.874" v="1082" actId="478"/>
          <ac:spMkLst>
            <pc:docMk/>
            <pc:sldMk cId="4279033582" sldId="304"/>
            <ac:spMk id="5" creationId="{07BDD014-0932-6C63-6425-336FA2E117B2}"/>
          </ac:spMkLst>
        </pc:spChg>
        <pc:spChg chg="del">
          <ac:chgData name="Lucie Taylor" userId="5e95e8f97bd5ee9f" providerId="LiveId" clId="{83FBB207-4B8E-4585-B916-7E04CAC7CDF2}" dt="2023-04-09T09:16:42.874" v="1082" actId="478"/>
          <ac:spMkLst>
            <pc:docMk/>
            <pc:sldMk cId="4279033582" sldId="304"/>
            <ac:spMk id="7" creationId="{47F9B77A-6151-6FE5-5881-700FFEC8F3AF}"/>
          </ac:spMkLst>
        </pc:spChg>
        <pc:spChg chg="del">
          <ac:chgData name="Lucie Taylor" userId="5e95e8f97bd5ee9f" providerId="LiveId" clId="{83FBB207-4B8E-4585-B916-7E04CAC7CDF2}" dt="2023-04-09T09:16:42.874" v="1082" actId="478"/>
          <ac:spMkLst>
            <pc:docMk/>
            <pc:sldMk cId="4279033582" sldId="304"/>
            <ac:spMk id="8" creationId="{1316CF6B-4094-5592-7C4C-80EFA122FCE6}"/>
          </ac:spMkLst>
        </pc:spChg>
        <pc:spChg chg="add del mod">
          <ac:chgData name="Lucie Taylor" userId="5e95e8f97bd5ee9f" providerId="LiveId" clId="{83FBB207-4B8E-4585-B916-7E04CAC7CDF2}" dt="2023-04-09T09:22:42.069" v="1341" actId="478"/>
          <ac:spMkLst>
            <pc:docMk/>
            <pc:sldMk cId="4279033582" sldId="304"/>
            <ac:spMk id="13" creationId="{91FDE582-D353-1BF4-ECF5-F5DD084FB483}"/>
          </ac:spMkLst>
        </pc:spChg>
        <pc:spChg chg="add mod">
          <ac:chgData name="Lucie Taylor" userId="5e95e8f97bd5ee9f" providerId="LiveId" clId="{83FBB207-4B8E-4585-B916-7E04CAC7CDF2}" dt="2023-04-09T09:22:38.303" v="1339" actId="207"/>
          <ac:spMkLst>
            <pc:docMk/>
            <pc:sldMk cId="4279033582" sldId="304"/>
            <ac:spMk id="15" creationId="{F0EA4DBA-CF64-156E-4B2A-7A8ECD2C2A38}"/>
          </ac:spMkLst>
        </pc:spChg>
        <pc:spChg chg="add mod">
          <ac:chgData name="Lucie Taylor" userId="5e95e8f97bd5ee9f" providerId="LiveId" clId="{83FBB207-4B8E-4585-B916-7E04CAC7CDF2}" dt="2023-04-09T09:24:27.020" v="1389" actId="1076"/>
          <ac:spMkLst>
            <pc:docMk/>
            <pc:sldMk cId="4279033582" sldId="304"/>
            <ac:spMk id="16" creationId="{4154F4A2-2592-A85D-3D07-E0C72AB46333}"/>
          </ac:spMkLst>
        </pc:spChg>
        <pc:spChg chg="add mod">
          <ac:chgData name="Lucie Taylor" userId="5e95e8f97bd5ee9f" providerId="LiveId" clId="{83FBB207-4B8E-4585-B916-7E04CAC7CDF2}" dt="2023-04-09T09:23:56.021" v="1365" actId="14100"/>
          <ac:spMkLst>
            <pc:docMk/>
            <pc:sldMk cId="4279033582" sldId="304"/>
            <ac:spMk id="17" creationId="{ADFC3973-BBC6-72AF-0CFD-07D1D48B40FD}"/>
          </ac:spMkLst>
        </pc:spChg>
        <pc:spChg chg="add mod">
          <ac:chgData name="Lucie Taylor" userId="5e95e8f97bd5ee9f" providerId="LiveId" clId="{83FBB207-4B8E-4585-B916-7E04CAC7CDF2}" dt="2023-04-09T09:24:40.581" v="1393" actId="1076"/>
          <ac:spMkLst>
            <pc:docMk/>
            <pc:sldMk cId="4279033582" sldId="304"/>
            <ac:spMk id="18" creationId="{8713C203-B636-D084-4370-23752370810E}"/>
          </ac:spMkLst>
        </pc:spChg>
        <pc:spChg chg="add mod">
          <ac:chgData name="Lucie Taylor" userId="5e95e8f97bd5ee9f" providerId="LiveId" clId="{83FBB207-4B8E-4585-B916-7E04CAC7CDF2}" dt="2023-04-09T09:22:22.184" v="1338" actId="207"/>
          <ac:spMkLst>
            <pc:docMk/>
            <pc:sldMk cId="4279033582" sldId="304"/>
            <ac:spMk id="19" creationId="{CBFC5035-C2C5-C761-A7B5-3FD3A5136CCE}"/>
          </ac:spMkLst>
        </pc:spChg>
        <pc:spChg chg="add mod">
          <ac:chgData name="Lucie Taylor" userId="5e95e8f97bd5ee9f" providerId="LiveId" clId="{83FBB207-4B8E-4585-B916-7E04CAC7CDF2}" dt="2023-04-09T09:29:04.766" v="1592" actId="1076"/>
          <ac:spMkLst>
            <pc:docMk/>
            <pc:sldMk cId="4279033582" sldId="304"/>
            <ac:spMk id="21" creationId="{BE9174B7-83B4-01E3-E5D2-7D603FF27BF4}"/>
          </ac:spMkLst>
        </pc:spChg>
        <pc:spChg chg="add mod">
          <ac:chgData name="Lucie Taylor" userId="5e95e8f97bd5ee9f" providerId="LiveId" clId="{83FBB207-4B8E-4585-B916-7E04CAC7CDF2}" dt="2023-04-09T09:28:08.431" v="1583" actId="1076"/>
          <ac:spMkLst>
            <pc:docMk/>
            <pc:sldMk cId="4279033582" sldId="304"/>
            <ac:spMk id="22" creationId="{5A2C4EAC-1576-47AA-2B1A-80106DB152E1}"/>
          </ac:spMkLst>
        </pc:spChg>
        <pc:spChg chg="add mod">
          <ac:chgData name="Lucie Taylor" userId="5e95e8f97bd5ee9f" providerId="LiveId" clId="{83FBB207-4B8E-4585-B916-7E04CAC7CDF2}" dt="2023-04-09T09:27:11.934" v="1578" actId="207"/>
          <ac:spMkLst>
            <pc:docMk/>
            <pc:sldMk cId="4279033582" sldId="304"/>
            <ac:spMk id="23" creationId="{F04D986E-271E-32B9-EA5D-3FD1C536EF00}"/>
          </ac:spMkLst>
        </pc:spChg>
        <pc:spChg chg="add mod">
          <ac:chgData name="Lucie Taylor" userId="5e95e8f97bd5ee9f" providerId="LiveId" clId="{83FBB207-4B8E-4585-B916-7E04CAC7CDF2}" dt="2023-04-09T09:27:09.002" v="1577" actId="207"/>
          <ac:spMkLst>
            <pc:docMk/>
            <pc:sldMk cId="4279033582" sldId="304"/>
            <ac:spMk id="24" creationId="{45C5CCBC-5300-0BB4-01A7-C4145E338B6C}"/>
          </ac:spMkLst>
        </pc:spChg>
        <pc:spChg chg="add mod">
          <ac:chgData name="Lucie Taylor" userId="5e95e8f97bd5ee9f" providerId="LiveId" clId="{83FBB207-4B8E-4585-B916-7E04CAC7CDF2}" dt="2023-04-09T09:29:19.630" v="1603" actId="207"/>
          <ac:spMkLst>
            <pc:docMk/>
            <pc:sldMk cId="4279033582" sldId="304"/>
            <ac:spMk id="26" creationId="{652C2260-107F-5CE5-20A7-97F74DB3ED87}"/>
          </ac:spMkLst>
        </pc:spChg>
        <pc:spChg chg="add mod">
          <ac:chgData name="Lucie Taylor" userId="5e95e8f97bd5ee9f" providerId="LiveId" clId="{83FBB207-4B8E-4585-B916-7E04CAC7CDF2}" dt="2023-04-09T09:30:27.239" v="1703" actId="207"/>
          <ac:spMkLst>
            <pc:docMk/>
            <pc:sldMk cId="4279033582" sldId="304"/>
            <ac:spMk id="27" creationId="{8E0710E1-1624-F745-5A55-66B52AEE4DB3}"/>
          </ac:spMkLst>
        </pc:spChg>
        <pc:graphicFrameChg chg="del">
          <ac:chgData name="Lucie Taylor" userId="5e95e8f97bd5ee9f" providerId="LiveId" clId="{83FBB207-4B8E-4585-B916-7E04CAC7CDF2}" dt="2023-04-09T09:16:42.874" v="1082" actId="478"/>
          <ac:graphicFrameMkLst>
            <pc:docMk/>
            <pc:sldMk cId="4279033582" sldId="304"/>
            <ac:graphicFrameMk id="9" creationId="{3FBB1097-D838-D0C7-10C9-75202DF1ADDE}"/>
          </ac:graphicFrameMkLst>
        </pc:graphicFrameChg>
        <pc:picChg chg="add del">
          <ac:chgData name="Lucie Taylor" userId="5e95e8f97bd5ee9f" providerId="LiveId" clId="{83FBB207-4B8E-4585-B916-7E04CAC7CDF2}" dt="2023-04-09T09:17:24.400" v="1088" actId="478"/>
          <ac:picMkLst>
            <pc:docMk/>
            <pc:sldMk cId="4279033582" sldId="304"/>
            <ac:picMk id="3" creationId="{52173841-D714-7752-C237-4ACA72C1C244}"/>
          </ac:picMkLst>
        </pc:picChg>
        <pc:picChg chg="del">
          <ac:chgData name="Lucie Taylor" userId="5e95e8f97bd5ee9f" providerId="LiveId" clId="{83FBB207-4B8E-4585-B916-7E04CAC7CDF2}" dt="2023-04-09T09:16:44.960" v="1083" actId="478"/>
          <ac:picMkLst>
            <pc:docMk/>
            <pc:sldMk cId="4279033582" sldId="304"/>
            <ac:picMk id="6" creationId="{BBD4B473-AA1F-7316-491A-887261E8A36A}"/>
          </ac:picMkLst>
        </pc:picChg>
        <pc:picChg chg="del">
          <ac:chgData name="Lucie Taylor" userId="5e95e8f97bd5ee9f" providerId="LiveId" clId="{83FBB207-4B8E-4585-B916-7E04CAC7CDF2}" dt="2023-04-09T09:16:42.874" v="1082" actId="478"/>
          <ac:picMkLst>
            <pc:docMk/>
            <pc:sldMk cId="4279033582" sldId="304"/>
            <ac:picMk id="10" creationId="{77A29FAE-F821-EBE7-78AD-CEFE6B3DA17B}"/>
          </ac:picMkLst>
        </pc:picChg>
        <pc:picChg chg="del">
          <ac:chgData name="Lucie Taylor" userId="5e95e8f97bd5ee9f" providerId="LiveId" clId="{83FBB207-4B8E-4585-B916-7E04CAC7CDF2}" dt="2023-04-09T09:16:42.874" v="1082" actId="478"/>
          <ac:picMkLst>
            <pc:docMk/>
            <pc:sldMk cId="4279033582" sldId="304"/>
            <ac:picMk id="11" creationId="{C543A4F8-431D-F411-4566-D90E0993C598}"/>
          </ac:picMkLst>
        </pc:picChg>
        <pc:picChg chg="add mod">
          <ac:chgData name="Lucie Taylor" userId="5e95e8f97bd5ee9f" providerId="LiveId" clId="{83FBB207-4B8E-4585-B916-7E04CAC7CDF2}" dt="2023-04-09T09:17:46.640" v="1090" actId="1076"/>
          <ac:picMkLst>
            <pc:docMk/>
            <pc:sldMk cId="4279033582" sldId="304"/>
            <ac:picMk id="12" creationId="{2435EE3A-A122-C4F4-E5E6-B1AB169B5A8D}"/>
          </ac:picMkLst>
        </pc:picChg>
        <pc:picChg chg="add mod">
          <ac:chgData name="Lucie Taylor" userId="5e95e8f97bd5ee9f" providerId="LiveId" clId="{83FBB207-4B8E-4585-B916-7E04CAC7CDF2}" dt="2023-04-09T09:24:09.141" v="1385" actId="1076"/>
          <ac:picMkLst>
            <pc:docMk/>
            <pc:sldMk cId="4279033582" sldId="304"/>
            <ac:picMk id="14" creationId="{732859DA-51F3-7D7E-6285-0D6F784F287E}"/>
          </ac:picMkLst>
        </pc:picChg>
        <pc:picChg chg="add mod modCrop">
          <ac:chgData name="Lucie Taylor" userId="5e95e8f97bd5ee9f" providerId="LiveId" clId="{83FBB207-4B8E-4585-B916-7E04CAC7CDF2}" dt="2023-04-09T09:28:04.972" v="1582" actId="1076"/>
          <ac:picMkLst>
            <pc:docMk/>
            <pc:sldMk cId="4279033582" sldId="304"/>
            <ac:picMk id="20" creationId="{95F73831-8B24-2073-EF4A-C526D9889B03}"/>
          </ac:picMkLst>
        </pc:picChg>
        <pc:picChg chg="add mod modCrop">
          <ac:chgData name="Lucie Taylor" userId="5e95e8f97bd5ee9f" providerId="LiveId" clId="{83FBB207-4B8E-4585-B916-7E04CAC7CDF2}" dt="2023-04-09T09:29:01.753" v="1591" actId="208"/>
          <ac:picMkLst>
            <pc:docMk/>
            <pc:sldMk cId="4279033582" sldId="304"/>
            <ac:picMk id="25" creationId="{1663EECD-F04D-2CAD-D0CA-44C4CDCAEF08}"/>
          </ac:picMkLst>
        </pc:picChg>
      </pc:sldChg>
      <pc:sldChg chg="addSp delSp modSp new mod">
        <pc:chgData name="Lucie Taylor" userId="5e95e8f97bd5ee9f" providerId="LiveId" clId="{83FBB207-4B8E-4585-B916-7E04CAC7CDF2}" dt="2023-04-09T09:52:33.328" v="2736" actId="115"/>
        <pc:sldMkLst>
          <pc:docMk/>
          <pc:sldMk cId="3662309147" sldId="305"/>
        </pc:sldMkLst>
        <pc:spChg chg="add mod">
          <ac:chgData name="Lucie Taylor" userId="5e95e8f97bd5ee9f" providerId="LiveId" clId="{83FBB207-4B8E-4585-B916-7E04CAC7CDF2}" dt="2023-04-09T09:32:01.058" v="1740" actId="20577"/>
          <ac:spMkLst>
            <pc:docMk/>
            <pc:sldMk cId="3662309147" sldId="305"/>
            <ac:spMk id="3" creationId="{094A5255-9E1E-CC3A-89D4-62B1EB90AEA0}"/>
          </ac:spMkLst>
        </pc:spChg>
        <pc:spChg chg="add mod">
          <ac:chgData name="Lucie Taylor" userId="5e95e8f97bd5ee9f" providerId="LiveId" clId="{83FBB207-4B8E-4585-B916-7E04CAC7CDF2}" dt="2023-04-09T09:42:20.129" v="2285" actId="1076"/>
          <ac:spMkLst>
            <pc:docMk/>
            <pc:sldMk cId="3662309147" sldId="305"/>
            <ac:spMk id="4" creationId="{32F7A376-B796-3425-571F-C5E5A7BD9FC4}"/>
          </ac:spMkLst>
        </pc:spChg>
        <pc:spChg chg="add mod">
          <ac:chgData name="Lucie Taylor" userId="5e95e8f97bd5ee9f" providerId="LiveId" clId="{83FBB207-4B8E-4585-B916-7E04CAC7CDF2}" dt="2023-04-09T09:34:43.418" v="1930" actId="207"/>
          <ac:spMkLst>
            <pc:docMk/>
            <pc:sldMk cId="3662309147" sldId="305"/>
            <ac:spMk id="6" creationId="{2922FF9D-594B-A2B3-0BE0-B157839A7DA4}"/>
          </ac:spMkLst>
        </pc:spChg>
        <pc:spChg chg="add mod">
          <ac:chgData name="Lucie Taylor" userId="5e95e8f97bd5ee9f" providerId="LiveId" clId="{83FBB207-4B8E-4585-B916-7E04CAC7CDF2}" dt="2023-04-09T09:42:27.173" v="2289" actId="1076"/>
          <ac:spMkLst>
            <pc:docMk/>
            <pc:sldMk cId="3662309147" sldId="305"/>
            <ac:spMk id="7" creationId="{4528A2AA-247D-DEB7-8E90-670196217502}"/>
          </ac:spMkLst>
        </pc:spChg>
        <pc:spChg chg="add mod">
          <ac:chgData name="Lucie Taylor" userId="5e95e8f97bd5ee9f" providerId="LiveId" clId="{83FBB207-4B8E-4585-B916-7E04CAC7CDF2}" dt="2023-04-09T09:42:30.247" v="2290" actId="1076"/>
          <ac:spMkLst>
            <pc:docMk/>
            <pc:sldMk cId="3662309147" sldId="305"/>
            <ac:spMk id="8" creationId="{02E7DFA0-47B1-BCBF-0857-FC95F225B5AE}"/>
          </ac:spMkLst>
        </pc:spChg>
        <pc:spChg chg="add del mod">
          <ac:chgData name="Lucie Taylor" userId="5e95e8f97bd5ee9f" providerId="LiveId" clId="{83FBB207-4B8E-4585-B916-7E04CAC7CDF2}" dt="2023-04-09T09:42:17.717" v="2284" actId="478"/>
          <ac:spMkLst>
            <pc:docMk/>
            <pc:sldMk cId="3662309147" sldId="305"/>
            <ac:spMk id="9" creationId="{AB0454D5-C7A3-7FE2-4CF8-B9409E49352F}"/>
          </ac:spMkLst>
        </pc:spChg>
        <pc:spChg chg="add mod ord">
          <ac:chgData name="Lucie Taylor" userId="5e95e8f97bd5ee9f" providerId="LiveId" clId="{83FBB207-4B8E-4585-B916-7E04CAC7CDF2}" dt="2023-04-09T09:43:53.604" v="2305" actId="1076"/>
          <ac:spMkLst>
            <pc:docMk/>
            <pc:sldMk cId="3662309147" sldId="305"/>
            <ac:spMk id="11" creationId="{D5C5C8BA-83E3-45DD-F22E-E37E7106A561}"/>
          </ac:spMkLst>
        </pc:spChg>
        <pc:spChg chg="add mod">
          <ac:chgData name="Lucie Taylor" userId="5e95e8f97bd5ee9f" providerId="LiveId" clId="{83FBB207-4B8E-4585-B916-7E04CAC7CDF2}" dt="2023-04-09T09:46:05.040" v="2371" actId="20577"/>
          <ac:spMkLst>
            <pc:docMk/>
            <pc:sldMk cId="3662309147" sldId="305"/>
            <ac:spMk id="13" creationId="{D85A3B67-FE4E-7A74-4ABF-8F715DCFB98F}"/>
          </ac:spMkLst>
        </pc:spChg>
        <pc:spChg chg="add mod">
          <ac:chgData name="Lucie Taylor" userId="5e95e8f97bd5ee9f" providerId="LiveId" clId="{83FBB207-4B8E-4585-B916-7E04CAC7CDF2}" dt="2023-04-09T09:44:25.283" v="2312" actId="207"/>
          <ac:spMkLst>
            <pc:docMk/>
            <pc:sldMk cId="3662309147" sldId="305"/>
            <ac:spMk id="14" creationId="{AB5EBCC2-2CB7-3A7A-A5B8-FFC7BABC671E}"/>
          </ac:spMkLst>
        </pc:spChg>
        <pc:spChg chg="add mod">
          <ac:chgData name="Lucie Taylor" userId="5e95e8f97bd5ee9f" providerId="LiveId" clId="{83FBB207-4B8E-4585-B916-7E04CAC7CDF2}" dt="2023-04-09T09:47:55.439" v="2471" actId="14100"/>
          <ac:spMkLst>
            <pc:docMk/>
            <pc:sldMk cId="3662309147" sldId="305"/>
            <ac:spMk id="20" creationId="{AFB519EB-6A21-9FC4-423E-713783428DEE}"/>
          </ac:spMkLst>
        </pc:spChg>
        <pc:spChg chg="add mod">
          <ac:chgData name="Lucie Taylor" userId="5e95e8f97bd5ee9f" providerId="LiveId" clId="{83FBB207-4B8E-4585-B916-7E04CAC7CDF2}" dt="2023-04-09T09:47:10.796" v="2444" actId="14100"/>
          <ac:spMkLst>
            <pc:docMk/>
            <pc:sldMk cId="3662309147" sldId="305"/>
            <ac:spMk id="21" creationId="{A10135AF-9878-EBAB-250A-B0E90408C160}"/>
          </ac:spMkLst>
        </pc:spChg>
        <pc:spChg chg="add mod">
          <ac:chgData name="Lucie Taylor" userId="5e95e8f97bd5ee9f" providerId="LiveId" clId="{83FBB207-4B8E-4585-B916-7E04CAC7CDF2}" dt="2023-04-09T09:48:09.013" v="2474" actId="14100"/>
          <ac:spMkLst>
            <pc:docMk/>
            <pc:sldMk cId="3662309147" sldId="305"/>
            <ac:spMk id="22" creationId="{15C1D80E-8B3E-CA1C-EEFB-F06229CCDD39}"/>
          </ac:spMkLst>
        </pc:spChg>
        <pc:spChg chg="add mod">
          <ac:chgData name="Lucie Taylor" userId="5e95e8f97bd5ee9f" providerId="LiveId" clId="{83FBB207-4B8E-4585-B916-7E04CAC7CDF2}" dt="2023-04-09T09:52:33.328" v="2736" actId="115"/>
          <ac:spMkLst>
            <pc:docMk/>
            <pc:sldMk cId="3662309147" sldId="305"/>
            <ac:spMk id="27" creationId="{D07F180E-BF08-B544-B815-C78BAF020CC2}"/>
          </ac:spMkLst>
        </pc:spChg>
        <pc:picChg chg="add mod modCrop">
          <ac:chgData name="Lucie Taylor" userId="5e95e8f97bd5ee9f" providerId="LiveId" clId="{83FBB207-4B8E-4585-B916-7E04CAC7CDF2}" dt="2023-04-09T09:42:24.910" v="2288" actId="1076"/>
          <ac:picMkLst>
            <pc:docMk/>
            <pc:sldMk cId="3662309147" sldId="305"/>
            <ac:picMk id="2" creationId="{622863AB-E2D8-8F5C-D222-2780213BDF17}"/>
          </ac:picMkLst>
        </pc:picChg>
        <pc:picChg chg="add mod">
          <ac:chgData name="Lucie Taylor" userId="5e95e8f97bd5ee9f" providerId="LiveId" clId="{83FBB207-4B8E-4585-B916-7E04CAC7CDF2}" dt="2023-04-09T09:33:59.725" v="1877" actId="1076"/>
          <ac:picMkLst>
            <pc:docMk/>
            <pc:sldMk cId="3662309147" sldId="305"/>
            <ac:picMk id="5" creationId="{207973FE-727C-5109-0AD2-6DD8F02224D8}"/>
          </ac:picMkLst>
        </pc:picChg>
        <pc:picChg chg="add del mod">
          <ac:chgData name="Lucie Taylor" userId="5e95e8f97bd5ee9f" providerId="LiveId" clId="{83FBB207-4B8E-4585-B916-7E04CAC7CDF2}" dt="2023-04-09T09:43:28.084" v="2297" actId="478"/>
          <ac:picMkLst>
            <pc:docMk/>
            <pc:sldMk cId="3662309147" sldId="305"/>
            <ac:picMk id="10" creationId="{37663BBC-BA81-0152-1FDC-1CB2D65B02D4}"/>
          </ac:picMkLst>
        </pc:picChg>
        <pc:picChg chg="add mod">
          <ac:chgData name="Lucie Taylor" userId="5e95e8f97bd5ee9f" providerId="LiveId" clId="{83FBB207-4B8E-4585-B916-7E04CAC7CDF2}" dt="2023-04-09T09:43:57.151" v="2306" actId="14100"/>
          <ac:picMkLst>
            <pc:docMk/>
            <pc:sldMk cId="3662309147" sldId="305"/>
            <ac:picMk id="12" creationId="{A3A39007-A7F3-2897-EFEF-532344EE097F}"/>
          </ac:picMkLst>
        </pc:picChg>
        <pc:cxnChg chg="add mod">
          <ac:chgData name="Lucie Taylor" userId="5e95e8f97bd5ee9f" providerId="LiveId" clId="{83FBB207-4B8E-4585-B916-7E04CAC7CDF2}" dt="2023-04-09T09:45:23.038" v="2362" actId="1582"/>
          <ac:cxnSpMkLst>
            <pc:docMk/>
            <pc:sldMk cId="3662309147" sldId="305"/>
            <ac:cxnSpMk id="16" creationId="{5F3AB86D-80BA-E150-60ED-01891F2284F3}"/>
          </ac:cxnSpMkLst>
        </pc:cxnChg>
        <pc:cxnChg chg="add mod">
          <ac:chgData name="Lucie Taylor" userId="5e95e8f97bd5ee9f" providerId="LiveId" clId="{83FBB207-4B8E-4585-B916-7E04CAC7CDF2}" dt="2023-04-09T09:45:34.667" v="2366" actId="14100"/>
          <ac:cxnSpMkLst>
            <pc:docMk/>
            <pc:sldMk cId="3662309147" sldId="305"/>
            <ac:cxnSpMk id="17" creationId="{95FBEC3F-BFB1-71F4-FACB-462A79D8F70D}"/>
          </ac:cxnSpMkLst>
        </pc:cxnChg>
        <pc:cxnChg chg="add mod">
          <ac:chgData name="Lucie Taylor" userId="5e95e8f97bd5ee9f" providerId="LiveId" clId="{83FBB207-4B8E-4585-B916-7E04CAC7CDF2}" dt="2023-04-09T09:48:28.699" v="2477" actId="14100"/>
          <ac:cxnSpMkLst>
            <pc:docMk/>
            <pc:sldMk cId="3662309147" sldId="305"/>
            <ac:cxnSpMk id="23" creationId="{6F282E75-358F-BA82-EAE6-BBF456986F89}"/>
          </ac:cxnSpMkLst>
        </pc:cxnChg>
        <pc:cxnChg chg="add mod">
          <ac:chgData name="Lucie Taylor" userId="5e95e8f97bd5ee9f" providerId="LiveId" clId="{83FBB207-4B8E-4585-B916-7E04CAC7CDF2}" dt="2023-04-09T09:50:06.500" v="2481" actId="1076"/>
          <ac:cxnSpMkLst>
            <pc:docMk/>
            <pc:sldMk cId="3662309147" sldId="305"/>
            <ac:cxnSpMk id="25" creationId="{75C2422C-4193-5E56-5291-E4127C4649F0}"/>
          </ac:cxnSpMkLst>
        </pc:cxnChg>
      </pc:sldChg>
      <pc:sldChg chg="addSp delSp modSp add mod">
        <pc:chgData name="Lucie Taylor" userId="5e95e8f97bd5ee9f" providerId="LiveId" clId="{83FBB207-4B8E-4585-B916-7E04CAC7CDF2}" dt="2023-04-09T10:05:24.693" v="3518" actId="113"/>
        <pc:sldMkLst>
          <pc:docMk/>
          <pc:sldMk cId="4253990437" sldId="306"/>
        </pc:sldMkLst>
        <pc:spChg chg="mod">
          <ac:chgData name="Lucie Taylor" userId="5e95e8f97bd5ee9f" providerId="LiveId" clId="{83FBB207-4B8E-4585-B916-7E04CAC7CDF2}" dt="2023-04-09T09:52:54.124" v="2770" actId="20577"/>
          <ac:spMkLst>
            <pc:docMk/>
            <pc:sldMk cId="4253990437" sldId="306"/>
            <ac:spMk id="3" creationId="{094A5255-9E1E-CC3A-89D4-62B1EB90AEA0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4" creationId="{32F7A376-B796-3425-571F-C5E5A7BD9FC4}"/>
          </ac:spMkLst>
        </pc:spChg>
        <pc:spChg chg="del">
          <ac:chgData name="Lucie Taylor" userId="5e95e8f97bd5ee9f" providerId="LiveId" clId="{83FBB207-4B8E-4585-B916-7E04CAC7CDF2}" dt="2023-04-09T09:53:04.506" v="2773" actId="478"/>
          <ac:spMkLst>
            <pc:docMk/>
            <pc:sldMk cId="4253990437" sldId="306"/>
            <ac:spMk id="6" creationId="{2922FF9D-594B-A2B3-0BE0-B157839A7DA4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7" creationId="{4528A2AA-247D-DEB7-8E90-670196217502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8" creationId="{02E7DFA0-47B1-BCBF-0857-FC95F225B5AE}"/>
          </ac:spMkLst>
        </pc:spChg>
        <pc:spChg chg="add mod">
          <ac:chgData name="Lucie Taylor" userId="5e95e8f97bd5ee9f" providerId="LiveId" clId="{83FBB207-4B8E-4585-B916-7E04CAC7CDF2}" dt="2023-04-09T10:00:22.292" v="3215" actId="1076"/>
          <ac:spMkLst>
            <pc:docMk/>
            <pc:sldMk cId="4253990437" sldId="306"/>
            <ac:spMk id="10" creationId="{F2E02B03-D24F-F0C3-8FB7-D06A002E254D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11" creationId="{D5C5C8BA-83E3-45DD-F22E-E37E7106A561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13" creationId="{D85A3B67-FE4E-7A74-4ABF-8F715DCFB98F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14" creationId="{AB5EBCC2-2CB7-3A7A-A5B8-FFC7BABC671E}"/>
          </ac:spMkLst>
        </pc:spChg>
        <pc:spChg chg="add mod">
          <ac:chgData name="Lucie Taylor" userId="5e95e8f97bd5ee9f" providerId="LiveId" clId="{83FBB207-4B8E-4585-B916-7E04CAC7CDF2}" dt="2023-04-09T10:00:26.082" v="3216" actId="1076"/>
          <ac:spMkLst>
            <pc:docMk/>
            <pc:sldMk cId="4253990437" sldId="306"/>
            <ac:spMk id="18" creationId="{0CFA7572-29EA-32A5-7439-515D2613B8E5}"/>
          </ac:spMkLst>
        </pc:spChg>
        <pc:spChg chg="add mod">
          <ac:chgData name="Lucie Taylor" userId="5e95e8f97bd5ee9f" providerId="LiveId" clId="{83FBB207-4B8E-4585-B916-7E04CAC7CDF2}" dt="2023-04-09T10:00:31.566" v="3217" actId="1076"/>
          <ac:spMkLst>
            <pc:docMk/>
            <pc:sldMk cId="4253990437" sldId="306"/>
            <ac:spMk id="19" creationId="{6E2D5FA6-ABBE-630B-9A1B-D83D276EE98F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20" creationId="{AFB519EB-6A21-9FC4-423E-713783428DEE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21" creationId="{A10135AF-9878-EBAB-250A-B0E90408C160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22" creationId="{15C1D80E-8B3E-CA1C-EEFB-F06229CCDD39}"/>
          </ac:spMkLst>
        </pc:spChg>
        <pc:spChg chg="add mod">
          <ac:chgData name="Lucie Taylor" userId="5e95e8f97bd5ee9f" providerId="LiveId" clId="{83FBB207-4B8E-4585-B916-7E04CAC7CDF2}" dt="2023-04-09T10:05:04.836" v="3512" actId="207"/>
          <ac:spMkLst>
            <pc:docMk/>
            <pc:sldMk cId="4253990437" sldId="306"/>
            <ac:spMk id="26" creationId="{0E553C3C-AEB6-0AE4-BF76-CD0366950475}"/>
          </ac:spMkLst>
        </pc:spChg>
        <pc:spChg chg="del">
          <ac:chgData name="Lucie Taylor" userId="5e95e8f97bd5ee9f" providerId="LiveId" clId="{83FBB207-4B8E-4585-B916-7E04CAC7CDF2}" dt="2023-04-09T09:52:58.940" v="2771" actId="478"/>
          <ac:spMkLst>
            <pc:docMk/>
            <pc:sldMk cId="4253990437" sldId="306"/>
            <ac:spMk id="27" creationId="{D07F180E-BF08-B544-B815-C78BAF020CC2}"/>
          </ac:spMkLst>
        </pc:spChg>
        <pc:spChg chg="add mod">
          <ac:chgData name="Lucie Taylor" userId="5e95e8f97bd5ee9f" providerId="LiveId" clId="{83FBB207-4B8E-4585-B916-7E04CAC7CDF2}" dt="2023-04-09T10:03:23.041" v="3380" actId="207"/>
          <ac:spMkLst>
            <pc:docMk/>
            <pc:sldMk cId="4253990437" sldId="306"/>
            <ac:spMk id="29" creationId="{1A252B01-F563-5247-6780-66848DAA24E2}"/>
          </ac:spMkLst>
        </pc:spChg>
        <pc:spChg chg="add mod">
          <ac:chgData name="Lucie Taylor" userId="5e95e8f97bd5ee9f" providerId="LiveId" clId="{83FBB207-4B8E-4585-B916-7E04CAC7CDF2}" dt="2023-04-09T10:05:09.470" v="3514" actId="207"/>
          <ac:spMkLst>
            <pc:docMk/>
            <pc:sldMk cId="4253990437" sldId="306"/>
            <ac:spMk id="30" creationId="{335EBC73-EF43-9640-C40A-3228DE7FEC93}"/>
          </ac:spMkLst>
        </pc:spChg>
        <pc:spChg chg="add mod">
          <ac:chgData name="Lucie Taylor" userId="5e95e8f97bd5ee9f" providerId="LiveId" clId="{83FBB207-4B8E-4585-B916-7E04CAC7CDF2}" dt="2023-04-09T10:05:24.693" v="3518" actId="113"/>
          <ac:spMkLst>
            <pc:docMk/>
            <pc:sldMk cId="4253990437" sldId="306"/>
            <ac:spMk id="31" creationId="{D8B7E4AF-0A29-1445-6C4D-9412260D2369}"/>
          </ac:spMkLst>
        </pc:spChg>
        <pc:picChg chg="del">
          <ac:chgData name="Lucie Taylor" userId="5e95e8f97bd5ee9f" providerId="LiveId" clId="{83FBB207-4B8E-4585-B916-7E04CAC7CDF2}" dt="2023-04-09T09:52:58.940" v="2771" actId="478"/>
          <ac:picMkLst>
            <pc:docMk/>
            <pc:sldMk cId="4253990437" sldId="306"/>
            <ac:picMk id="2" creationId="{622863AB-E2D8-8F5C-D222-2780213BDF17}"/>
          </ac:picMkLst>
        </pc:picChg>
        <pc:picChg chg="del">
          <ac:chgData name="Lucie Taylor" userId="5e95e8f97bd5ee9f" providerId="LiveId" clId="{83FBB207-4B8E-4585-B916-7E04CAC7CDF2}" dt="2023-04-09T09:53:44.272" v="2776" actId="478"/>
          <ac:picMkLst>
            <pc:docMk/>
            <pc:sldMk cId="4253990437" sldId="306"/>
            <ac:picMk id="5" creationId="{207973FE-727C-5109-0AD2-6DD8F02224D8}"/>
          </ac:picMkLst>
        </pc:picChg>
        <pc:picChg chg="add mod modCrop">
          <ac:chgData name="Lucie Taylor" userId="5e95e8f97bd5ee9f" providerId="LiveId" clId="{83FBB207-4B8E-4585-B916-7E04CAC7CDF2}" dt="2023-04-09T10:00:04.735" v="3208" actId="14100"/>
          <ac:picMkLst>
            <pc:docMk/>
            <pc:sldMk cId="4253990437" sldId="306"/>
            <ac:picMk id="9" creationId="{73E66679-555F-602F-BCE1-8AAC7624F735}"/>
          </ac:picMkLst>
        </pc:picChg>
        <pc:picChg chg="del">
          <ac:chgData name="Lucie Taylor" userId="5e95e8f97bd5ee9f" providerId="LiveId" clId="{83FBB207-4B8E-4585-B916-7E04CAC7CDF2}" dt="2023-04-09T09:53:00.838" v="2772" actId="478"/>
          <ac:picMkLst>
            <pc:docMk/>
            <pc:sldMk cId="4253990437" sldId="306"/>
            <ac:picMk id="12" creationId="{A3A39007-A7F3-2897-EFEF-532344EE097F}"/>
          </ac:picMkLst>
        </pc:picChg>
        <pc:picChg chg="add mod">
          <ac:chgData name="Lucie Taylor" userId="5e95e8f97bd5ee9f" providerId="LiveId" clId="{83FBB207-4B8E-4585-B916-7E04CAC7CDF2}" dt="2023-04-09T10:00:12.597" v="3212" actId="1076"/>
          <ac:picMkLst>
            <pc:docMk/>
            <pc:sldMk cId="4253990437" sldId="306"/>
            <ac:picMk id="15" creationId="{5B6CD909-DC7A-75B6-85B1-144527A3566B}"/>
          </ac:picMkLst>
        </pc:picChg>
        <pc:picChg chg="add mod">
          <ac:chgData name="Lucie Taylor" userId="5e95e8f97bd5ee9f" providerId="LiveId" clId="{83FBB207-4B8E-4585-B916-7E04CAC7CDF2}" dt="2023-04-09T10:00:37.491" v="3220" actId="1076"/>
          <ac:picMkLst>
            <pc:docMk/>
            <pc:sldMk cId="4253990437" sldId="306"/>
            <ac:picMk id="24" creationId="{9D4488EA-72B8-C91E-373C-61C21B97506B}"/>
          </ac:picMkLst>
        </pc:picChg>
        <pc:picChg chg="add mod">
          <ac:chgData name="Lucie Taylor" userId="5e95e8f97bd5ee9f" providerId="LiveId" clId="{83FBB207-4B8E-4585-B916-7E04CAC7CDF2}" dt="2023-04-09T10:02:49.138" v="3366" actId="1076"/>
          <ac:picMkLst>
            <pc:docMk/>
            <pc:sldMk cId="4253990437" sldId="306"/>
            <ac:picMk id="28" creationId="{92727C6C-3093-E62D-333B-124BA2E6D88E}"/>
          </ac:picMkLst>
        </pc:picChg>
        <pc:cxnChg chg="del">
          <ac:chgData name="Lucie Taylor" userId="5e95e8f97bd5ee9f" providerId="LiveId" clId="{83FBB207-4B8E-4585-B916-7E04CAC7CDF2}" dt="2023-04-09T09:52:58.940" v="2771" actId="478"/>
          <ac:cxnSpMkLst>
            <pc:docMk/>
            <pc:sldMk cId="4253990437" sldId="306"/>
            <ac:cxnSpMk id="16" creationId="{5F3AB86D-80BA-E150-60ED-01891F2284F3}"/>
          </ac:cxnSpMkLst>
        </pc:cxnChg>
        <pc:cxnChg chg="del">
          <ac:chgData name="Lucie Taylor" userId="5e95e8f97bd5ee9f" providerId="LiveId" clId="{83FBB207-4B8E-4585-B916-7E04CAC7CDF2}" dt="2023-04-09T09:52:58.940" v="2771" actId="478"/>
          <ac:cxnSpMkLst>
            <pc:docMk/>
            <pc:sldMk cId="4253990437" sldId="306"/>
            <ac:cxnSpMk id="17" creationId="{95FBEC3F-BFB1-71F4-FACB-462A79D8F70D}"/>
          </ac:cxnSpMkLst>
        </pc:cxnChg>
        <pc:cxnChg chg="del">
          <ac:chgData name="Lucie Taylor" userId="5e95e8f97bd5ee9f" providerId="LiveId" clId="{83FBB207-4B8E-4585-B916-7E04CAC7CDF2}" dt="2023-04-09T09:52:58.940" v="2771" actId="478"/>
          <ac:cxnSpMkLst>
            <pc:docMk/>
            <pc:sldMk cId="4253990437" sldId="306"/>
            <ac:cxnSpMk id="23" creationId="{6F282E75-358F-BA82-EAE6-BBF456986F89}"/>
          </ac:cxnSpMkLst>
        </pc:cxnChg>
        <pc:cxnChg chg="del">
          <ac:chgData name="Lucie Taylor" userId="5e95e8f97bd5ee9f" providerId="LiveId" clId="{83FBB207-4B8E-4585-B916-7E04CAC7CDF2}" dt="2023-04-09T09:52:58.940" v="2771" actId="478"/>
          <ac:cxnSpMkLst>
            <pc:docMk/>
            <pc:sldMk cId="4253990437" sldId="306"/>
            <ac:cxnSpMk id="25" creationId="{75C2422C-4193-5E56-5291-E4127C4649F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1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33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10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1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9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1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15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64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9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9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9A2A4-64EE-4827-B960-70EE6523D0B0}" type="datetimeFigureOut">
              <a:rPr lang="en-GB" smtClean="0"/>
              <a:t>09/04/2023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DBA62-1480-4918-97C8-4709BCC4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1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E25C2-3AC9-EAC0-89B3-2BEF2BA84C46}"/>
              </a:ext>
            </a:extLst>
          </p:cNvPr>
          <p:cNvSpPr txBox="1"/>
          <p:nvPr/>
        </p:nvSpPr>
        <p:spPr>
          <a:xfrm>
            <a:off x="136044" y="48698"/>
            <a:ext cx="10396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History of Atom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344FB-DF45-D614-C64B-1CFE7B99D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4" t="20092" r="24026" b="51792"/>
          <a:stretch/>
        </p:blipFill>
        <p:spPr>
          <a:xfrm>
            <a:off x="221825" y="1009202"/>
            <a:ext cx="6424551" cy="1816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1A7408-4D03-150A-EA95-12B067F14A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70" t="45195" b="7359"/>
          <a:stretch/>
        </p:blipFill>
        <p:spPr>
          <a:xfrm>
            <a:off x="6974403" y="772440"/>
            <a:ext cx="1884659" cy="20536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4B38B2-19E0-8556-2C7E-2FF919A4E41F}"/>
              </a:ext>
            </a:extLst>
          </p:cNvPr>
          <p:cNvSpPr txBox="1"/>
          <p:nvPr/>
        </p:nvSpPr>
        <p:spPr>
          <a:xfrm>
            <a:off x="136043" y="2801041"/>
            <a:ext cx="160316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Solid spheres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Can bond together to form compounds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AFD53F-48EC-7D35-813A-0AE3FC786F38}"/>
              </a:ext>
            </a:extLst>
          </p:cNvPr>
          <p:cNvSpPr txBox="1"/>
          <p:nvPr/>
        </p:nvSpPr>
        <p:spPr>
          <a:xfrm>
            <a:off x="1830932" y="2778625"/>
            <a:ext cx="1603169" cy="4031873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Plum pudding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Sphere</a:t>
            </a:r>
            <a:r>
              <a:rPr lang="en-GB" sz="1600" dirty="0"/>
              <a:t> of </a:t>
            </a:r>
            <a:r>
              <a:rPr lang="en-GB" sz="1600" b="1" u="sng" dirty="0"/>
              <a:t>positive</a:t>
            </a:r>
            <a:r>
              <a:rPr lang="en-GB" sz="1600" dirty="0"/>
              <a:t> charge with </a:t>
            </a:r>
            <a:r>
              <a:rPr lang="en-GB" sz="1600" b="1" u="sng" dirty="0"/>
              <a:t>scattering</a:t>
            </a:r>
            <a:r>
              <a:rPr lang="en-GB" sz="1600" dirty="0"/>
              <a:t> of </a:t>
            </a:r>
            <a:r>
              <a:rPr lang="en-GB" sz="1600" b="1" u="sng" dirty="0"/>
              <a:t>negative</a:t>
            </a:r>
            <a:r>
              <a:rPr lang="en-GB" sz="1600" dirty="0"/>
              <a:t>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Discovered </a:t>
            </a:r>
            <a:r>
              <a:rPr lang="en-GB" sz="1600" b="1" u="sng" dirty="0"/>
              <a:t>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Nucleus not discovered yet!!!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648A7D-4C38-72F6-4E6D-8A1AEDF6292D}"/>
              </a:ext>
            </a:extLst>
          </p:cNvPr>
          <p:cNvSpPr txBox="1"/>
          <p:nvPr/>
        </p:nvSpPr>
        <p:spPr>
          <a:xfrm>
            <a:off x="3525821" y="2801041"/>
            <a:ext cx="1603169" cy="329320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Nuclear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Most of atom </a:t>
            </a:r>
            <a:r>
              <a:rPr lang="en-GB" sz="1600" b="1" u="sng" dirty="0"/>
              <a:t>empty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Positive charge in </a:t>
            </a:r>
            <a:r>
              <a:rPr lang="en-GB" sz="1600" b="1" u="sng" dirty="0"/>
              <a:t>nucleus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u="sng" dirty="0"/>
              <a:t>Electrons orbiting </a:t>
            </a:r>
            <a:r>
              <a:rPr lang="en-GB" sz="1600" dirty="0"/>
              <a:t>atom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1BFBB56-0DF6-C5B1-8CC4-E46BF5F5E339}"/>
              </a:ext>
            </a:extLst>
          </p:cNvPr>
          <p:cNvSpPr/>
          <p:nvPr/>
        </p:nvSpPr>
        <p:spPr>
          <a:xfrm>
            <a:off x="1254979" y="48698"/>
            <a:ext cx="5391397" cy="826346"/>
          </a:xfrm>
          <a:prstGeom prst="wedgeRectCallout">
            <a:avLst>
              <a:gd name="adj1" fmla="val 8791"/>
              <a:gd name="adj2" fmla="val 1242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Gold leaf was bombarded by alpha particles – proved, atom mostly empty space and positive charge in the centre called the nucleus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4366F8-4933-1146-A9D3-7CC510655FCD}"/>
              </a:ext>
            </a:extLst>
          </p:cNvPr>
          <p:cNvSpPr txBox="1"/>
          <p:nvPr/>
        </p:nvSpPr>
        <p:spPr>
          <a:xfrm>
            <a:off x="5220710" y="2826127"/>
            <a:ext cx="1726355" cy="40318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Electrons orbiting in </a:t>
            </a:r>
            <a:r>
              <a:rPr lang="en-GB" sz="1600" b="1" u="sng" dirty="0"/>
              <a:t>energy levels / energy shells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Electrons can gain energy and move to different energy level. When energy is lost the electron moves and gives out energy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482A3BC4-F963-1721-44A9-EE0ED8750D9E}"/>
              </a:ext>
            </a:extLst>
          </p:cNvPr>
          <p:cNvSpPr/>
          <p:nvPr/>
        </p:nvSpPr>
        <p:spPr>
          <a:xfrm>
            <a:off x="6863938" y="4963886"/>
            <a:ext cx="2125683" cy="1797914"/>
          </a:xfrm>
          <a:prstGeom prst="wedgeRectCallout">
            <a:avLst>
              <a:gd name="adj1" fmla="val -59380"/>
              <a:gd name="adj2" fmla="val 4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Do objects gain protons to become positive? | Brilliant Math &amp; Science Wiki">
            <a:extLst>
              <a:ext uri="{FF2B5EF4-FFF2-40B4-BE49-F238E27FC236}">
                <a16:creationId xmlns:a16="http://schemas.microsoft.com/office/drawing/2014/main" id="{9375E218-07E9-6381-80D9-E7F4CEB9E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8"/>
          <a:stretch/>
        </p:blipFill>
        <p:spPr bwMode="auto">
          <a:xfrm>
            <a:off x="7125462" y="5095840"/>
            <a:ext cx="1685762" cy="153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605298-11B5-E7BE-DC07-22BB9938966A}"/>
              </a:ext>
            </a:extLst>
          </p:cNvPr>
          <p:cNvSpPr txBox="1"/>
          <p:nvPr/>
        </p:nvSpPr>
        <p:spPr>
          <a:xfrm>
            <a:off x="7235927" y="2958081"/>
            <a:ext cx="1726355" cy="584775"/>
          </a:xfrm>
          <a:prstGeom prst="rect">
            <a:avLst/>
          </a:prstGeom>
          <a:solidFill>
            <a:srgbClr val="FED0F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Discovered the neuron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EE32E-DE65-CEDE-65BD-7FD151E9BBA4}"/>
              </a:ext>
            </a:extLst>
          </p:cNvPr>
          <p:cNvSpPr txBox="1"/>
          <p:nvPr/>
        </p:nvSpPr>
        <p:spPr>
          <a:xfrm>
            <a:off x="6974403" y="1197"/>
            <a:ext cx="198787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P4 Atomic Structure</a:t>
            </a:r>
          </a:p>
        </p:txBody>
      </p:sp>
    </p:spTree>
    <p:extLst>
      <p:ext uri="{BB962C8B-B14F-4D97-AF65-F5344CB8AC3E}">
        <p14:creationId xmlns:p14="http://schemas.microsoft.com/office/powerpoint/2010/main" val="38811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31B4DE-D872-6CFB-14A8-B87A717B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64" y="20594"/>
            <a:ext cx="2867025" cy="1590675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3E0F697F-EDB7-2BC7-81DC-243AC0BC0727}"/>
              </a:ext>
            </a:extLst>
          </p:cNvPr>
          <p:cNvSpPr/>
          <p:nvPr/>
        </p:nvSpPr>
        <p:spPr>
          <a:xfrm>
            <a:off x="2879572" y="358731"/>
            <a:ext cx="229033" cy="914400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486EB-AF7A-3AB7-26B3-E4D2FD3F9B82}"/>
              </a:ext>
            </a:extLst>
          </p:cNvPr>
          <p:cNvSpPr txBox="1"/>
          <p:nvPr/>
        </p:nvSpPr>
        <p:spPr>
          <a:xfrm>
            <a:off x="3132356" y="215766"/>
            <a:ext cx="1171421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the  </a:t>
            </a:r>
            <a:r>
              <a:rPr lang="en-GB" b="1" u="sng" dirty="0"/>
              <a:t>subatomic particles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344085-B672-0F9D-510A-CB78C5F93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3232"/>
          <a:stretch/>
        </p:blipFill>
        <p:spPr>
          <a:xfrm>
            <a:off x="68716" y="3624885"/>
            <a:ext cx="4291865" cy="12003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A9D085-B299-63CA-B51C-73AEEC6BA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493"/>
          <a:stretch/>
        </p:blipFill>
        <p:spPr>
          <a:xfrm>
            <a:off x="4381500" y="0"/>
            <a:ext cx="4762500" cy="21060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DDB322-A44D-D30E-E8A6-B2F44D6454DF}"/>
              </a:ext>
            </a:extLst>
          </p:cNvPr>
          <p:cNvSpPr txBox="1"/>
          <p:nvPr/>
        </p:nvSpPr>
        <p:spPr>
          <a:xfrm>
            <a:off x="362452" y="5043147"/>
            <a:ext cx="3672011" cy="1477328"/>
          </a:xfrm>
          <a:prstGeom prst="rect">
            <a:avLst/>
          </a:prstGeom>
          <a:solidFill>
            <a:srgbClr val="8CFE94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These are </a:t>
            </a:r>
            <a:r>
              <a:rPr lang="en-GB" b="1" u="sng" dirty="0"/>
              <a:t>isotopes</a:t>
            </a:r>
            <a:endParaRPr lang="en-GB" dirty="0"/>
          </a:p>
          <a:p>
            <a:endParaRPr lang="en-GB" dirty="0"/>
          </a:p>
          <a:p>
            <a:r>
              <a:rPr lang="en-GB" dirty="0"/>
              <a:t>Isotopes have the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Same atomic number </a:t>
            </a:r>
            <a:r>
              <a:rPr lang="en-GB" dirty="0"/>
              <a:t>(protons)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u="sng" dirty="0"/>
              <a:t>Different masses </a:t>
            </a:r>
            <a:r>
              <a:rPr lang="en-GB" dirty="0"/>
              <a:t>(neutrons)</a:t>
            </a:r>
            <a:endParaRPr lang="en-GB" b="1" u="sng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B3C093-EF08-B5FB-45EF-E0CB1E8F185C}"/>
              </a:ext>
            </a:extLst>
          </p:cNvPr>
          <p:cNvSpPr txBox="1"/>
          <p:nvPr/>
        </p:nvSpPr>
        <p:spPr>
          <a:xfrm>
            <a:off x="7069969" y="1977822"/>
            <a:ext cx="2014276" cy="190821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Ar</a:t>
            </a:r>
            <a:r>
              <a:rPr lang="en-GB" dirty="0"/>
              <a:t> short hand electron configuration</a:t>
            </a:r>
          </a:p>
          <a:p>
            <a:r>
              <a:rPr lang="en-GB" dirty="0"/>
              <a:t>2.8.8 </a:t>
            </a:r>
          </a:p>
          <a:p>
            <a:endParaRPr lang="en-GB" sz="1000" dirty="0"/>
          </a:p>
          <a:p>
            <a:r>
              <a:rPr lang="en-GB" dirty="0"/>
              <a:t>First shell: 2e</a:t>
            </a:r>
            <a:r>
              <a:rPr lang="en-GB" baseline="30000" dirty="0"/>
              <a:t>-</a:t>
            </a:r>
          </a:p>
          <a:p>
            <a:r>
              <a:rPr lang="en-GB" dirty="0"/>
              <a:t>2</a:t>
            </a:r>
            <a:r>
              <a:rPr lang="en-GB" baseline="30000" dirty="0"/>
              <a:t>nd &amp; 3rd</a:t>
            </a:r>
            <a:r>
              <a:rPr lang="en-GB" dirty="0"/>
              <a:t> shell: 8e</a:t>
            </a:r>
            <a:r>
              <a:rPr lang="en-GB" baseline="30000" dirty="0"/>
              <a:t>-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C9CA40-FBBD-1B4C-D08F-16EEFE76E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56" r="24774" b="-3037"/>
          <a:stretch/>
        </p:blipFill>
        <p:spPr>
          <a:xfrm>
            <a:off x="5338486" y="1977368"/>
            <a:ext cx="1385402" cy="1431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DCAFB9-9C5F-2904-FEB8-83845C9B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338075"/>
            <a:ext cx="2403999" cy="1189522"/>
          </a:xfrm>
          <a:prstGeom prst="rect">
            <a:avLst/>
          </a:prstGeom>
        </p:spPr>
      </p:pic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E01D456B-BC16-D7A3-89F9-92AD67B911B0}"/>
              </a:ext>
            </a:extLst>
          </p:cNvPr>
          <p:cNvSpPr/>
          <p:nvPr/>
        </p:nvSpPr>
        <p:spPr>
          <a:xfrm>
            <a:off x="7302117" y="4041198"/>
            <a:ext cx="1773167" cy="1362075"/>
          </a:xfrm>
          <a:prstGeom prst="wedgeRectCallout">
            <a:avLst>
              <a:gd name="adj1" fmla="val -67853"/>
              <a:gd name="adj2" fmla="val -9628"/>
            </a:avLst>
          </a:prstGeom>
          <a:solidFill>
            <a:srgbClr val="9B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Relative atomic mass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Relative to carbon-12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Average mass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28D36-1E46-4A32-AF1E-9B78768875EB}"/>
              </a:ext>
            </a:extLst>
          </p:cNvPr>
          <p:cNvSpPr txBox="1"/>
          <p:nvPr/>
        </p:nvSpPr>
        <p:spPr>
          <a:xfrm>
            <a:off x="4303777" y="5502046"/>
            <a:ext cx="4840223" cy="1200329"/>
          </a:xfrm>
          <a:prstGeom prst="rect">
            <a:avLst/>
          </a:prstGeom>
          <a:solidFill>
            <a:srgbClr val="2AF1F6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A</a:t>
            </a:r>
            <a:r>
              <a:rPr lang="en-GB" i="1" baseline="-25000" dirty="0" err="1"/>
              <a:t>r</a:t>
            </a:r>
            <a:r>
              <a:rPr lang="en-GB" dirty="0"/>
              <a:t> 	= (6.015 x 0.075) + (7.016 x 0.925)</a:t>
            </a:r>
          </a:p>
          <a:p>
            <a:r>
              <a:rPr lang="en-GB" dirty="0"/>
              <a:t>     	= 6.9</a:t>
            </a:r>
          </a:p>
          <a:p>
            <a:endParaRPr lang="en-GB" b="1" u="sng" dirty="0"/>
          </a:p>
          <a:p>
            <a:r>
              <a:rPr lang="en-GB" b="1" u="sng" dirty="0"/>
              <a:t>The relative atomic mass of these isotopes = 6.9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5A10A8-DB9D-4A92-F51E-82A58731A1B6}"/>
              </a:ext>
            </a:extLst>
          </p:cNvPr>
          <p:cNvSpPr txBox="1"/>
          <p:nvPr/>
        </p:nvSpPr>
        <p:spPr>
          <a:xfrm>
            <a:off x="4964807" y="3385562"/>
            <a:ext cx="210516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3 shells – 3</a:t>
            </a:r>
            <a:r>
              <a:rPr lang="en-GB" sz="1600" baseline="30000" dirty="0">
                <a:solidFill>
                  <a:schemeClr val="bg1"/>
                </a:solidFill>
              </a:rPr>
              <a:t>rd</a:t>
            </a:r>
            <a:r>
              <a:rPr lang="en-GB" sz="1600" dirty="0">
                <a:solidFill>
                  <a:schemeClr val="bg1"/>
                </a:solidFill>
              </a:rPr>
              <a:t> period</a:t>
            </a:r>
          </a:p>
          <a:p>
            <a:r>
              <a:rPr lang="en-GB" sz="1600" dirty="0">
                <a:solidFill>
                  <a:schemeClr val="bg1"/>
                </a:solidFill>
              </a:rPr>
              <a:t>8 electrons in outer shell – group 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ABF882-C587-5EBF-948B-81DB5863C468}"/>
              </a:ext>
            </a:extLst>
          </p:cNvPr>
          <p:cNvSpPr txBox="1"/>
          <p:nvPr/>
        </p:nvSpPr>
        <p:spPr>
          <a:xfrm>
            <a:off x="203840" y="1694747"/>
            <a:ext cx="4177660" cy="2031325"/>
          </a:xfrm>
          <a:prstGeom prst="rect">
            <a:avLst/>
          </a:prstGeom>
          <a:solidFill>
            <a:srgbClr val="D8C0F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Current atomic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Most of mass in </a:t>
            </a:r>
            <a:r>
              <a:rPr lang="en-GB" b="1" u="sng" dirty="0"/>
              <a:t>nucleus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Atoms have a </a:t>
            </a:r>
            <a:r>
              <a:rPr lang="en-GB" b="1" u="sng" dirty="0"/>
              <a:t>neutral charge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Radius of an atom = </a:t>
            </a:r>
            <a:r>
              <a:rPr lang="en-GB" b="1" dirty="0">
                <a:solidFill>
                  <a:srgbClr val="FF0000"/>
                </a:solidFill>
              </a:rPr>
              <a:t>1 x 10</a:t>
            </a:r>
            <a:r>
              <a:rPr lang="en-GB" b="1" baseline="30000" dirty="0">
                <a:solidFill>
                  <a:srgbClr val="FF0000"/>
                </a:solidFill>
              </a:rPr>
              <a:t>-10</a:t>
            </a:r>
            <a:r>
              <a:rPr lang="en-GB" b="1" dirty="0">
                <a:solidFill>
                  <a:srgbClr val="FF0000"/>
                </a:solidFill>
              </a:rPr>
              <a:t>m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Electrons can</a:t>
            </a:r>
            <a:r>
              <a:rPr lang="en-GB" b="1" dirty="0"/>
              <a:t> </a:t>
            </a:r>
            <a:r>
              <a:rPr lang="en-GB" b="1" u="sng" dirty="0"/>
              <a:t>gain and lose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Electrons can be transferred forming </a:t>
            </a:r>
            <a:r>
              <a:rPr lang="en-GB" b="1" u="sng" dirty="0"/>
              <a:t>ions</a:t>
            </a:r>
          </a:p>
        </p:txBody>
      </p:sp>
    </p:spTree>
    <p:extLst>
      <p:ext uri="{BB962C8B-B14F-4D97-AF65-F5344CB8AC3E}">
        <p14:creationId xmlns:p14="http://schemas.microsoft.com/office/powerpoint/2010/main" val="1012226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7D6873-AD4D-55F3-AB31-26D8571566D6}"/>
              </a:ext>
            </a:extLst>
          </p:cNvPr>
          <p:cNvSpPr txBox="1"/>
          <p:nvPr/>
        </p:nvSpPr>
        <p:spPr>
          <a:xfrm>
            <a:off x="276720" y="108075"/>
            <a:ext cx="34283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Nuclear decay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DD014-0932-6C63-6425-336FA2E117B2}"/>
              </a:ext>
            </a:extLst>
          </p:cNvPr>
          <p:cNvSpPr txBox="1"/>
          <p:nvPr/>
        </p:nvSpPr>
        <p:spPr>
          <a:xfrm>
            <a:off x="380011" y="652594"/>
            <a:ext cx="332509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isotopes are stable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proton = neutron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isotopes are unstable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More neutrons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u="sng" dirty="0"/>
              <a:t>nucleus</a:t>
            </a:r>
            <a:r>
              <a:rPr lang="en-GB" dirty="0"/>
              <a:t> decays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Gives out radiation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D4B473-AA1F-7316-491A-887261E8A3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27"/>
          <a:stretch/>
        </p:blipFill>
        <p:spPr>
          <a:xfrm>
            <a:off x="4572000" y="335501"/>
            <a:ext cx="3744437" cy="1177800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C269B74A-61D1-5D66-BA91-6EC94C222D1A}"/>
              </a:ext>
            </a:extLst>
          </p:cNvPr>
          <p:cNvSpPr/>
          <p:nvPr/>
        </p:nvSpPr>
        <p:spPr>
          <a:xfrm>
            <a:off x="3447926" y="1351163"/>
            <a:ext cx="1397206" cy="745081"/>
          </a:xfrm>
          <a:prstGeom prst="wedgeRectCallout">
            <a:avLst>
              <a:gd name="adj1" fmla="val 48971"/>
              <a:gd name="adj2" fmla="val -8533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Radium – 226 unstable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7F9B77A-6151-6FE5-5881-700FFEC8F3AF}"/>
              </a:ext>
            </a:extLst>
          </p:cNvPr>
          <p:cNvSpPr/>
          <p:nvPr/>
        </p:nvSpPr>
        <p:spPr>
          <a:xfrm>
            <a:off x="5494564" y="1621375"/>
            <a:ext cx="1397206" cy="745081"/>
          </a:xfrm>
          <a:prstGeom prst="wedgeRectCallout">
            <a:avLst>
              <a:gd name="adj1" fmla="val 48971"/>
              <a:gd name="adj2" fmla="val -85333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Radon – 222 formed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1316CF6B-4094-5592-7C4C-80EFA122FCE6}"/>
              </a:ext>
            </a:extLst>
          </p:cNvPr>
          <p:cNvSpPr/>
          <p:nvPr/>
        </p:nvSpPr>
        <p:spPr>
          <a:xfrm>
            <a:off x="7913046" y="1408625"/>
            <a:ext cx="1025361" cy="745081"/>
          </a:xfrm>
          <a:prstGeom prst="wedgeRectCallout">
            <a:avLst>
              <a:gd name="adj1" fmla="val -43046"/>
              <a:gd name="adj2" fmla="val -9649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Alpha particle released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FBB1097-D838-D0C7-10C9-75202DF1A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11244"/>
              </p:ext>
            </p:extLst>
          </p:nvPr>
        </p:nvGraphicFramePr>
        <p:xfrm>
          <a:off x="692727" y="2730021"/>
          <a:ext cx="8106888" cy="3949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26722">
                  <a:extLst>
                    <a:ext uri="{9D8B030D-6E8A-4147-A177-3AD203B41FA5}">
                      <a16:colId xmlns:a16="http://schemas.microsoft.com/office/drawing/2014/main" val="1621513956"/>
                    </a:ext>
                  </a:extLst>
                </a:gridCol>
                <a:gridCol w="2026722">
                  <a:extLst>
                    <a:ext uri="{9D8B030D-6E8A-4147-A177-3AD203B41FA5}">
                      <a16:colId xmlns:a16="http://schemas.microsoft.com/office/drawing/2014/main" val="659854159"/>
                    </a:ext>
                  </a:extLst>
                </a:gridCol>
                <a:gridCol w="2026722">
                  <a:extLst>
                    <a:ext uri="{9D8B030D-6E8A-4147-A177-3AD203B41FA5}">
                      <a16:colId xmlns:a16="http://schemas.microsoft.com/office/drawing/2014/main" val="3946722941"/>
                    </a:ext>
                  </a:extLst>
                </a:gridCol>
                <a:gridCol w="2026722">
                  <a:extLst>
                    <a:ext uri="{9D8B030D-6E8A-4147-A177-3AD203B41FA5}">
                      <a16:colId xmlns:a16="http://schemas.microsoft.com/office/drawing/2014/main" val="3432092143"/>
                    </a:ext>
                  </a:extLst>
                </a:gridCol>
              </a:tblGrid>
              <a:tr h="43763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Alpha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Beta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Gamma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944932"/>
                  </a:ext>
                </a:extLst>
              </a:tr>
              <a:tr h="765852">
                <a:tc>
                  <a:txBody>
                    <a:bodyPr/>
                    <a:lstStyle/>
                    <a:p>
                      <a:r>
                        <a:rPr lang="en-GB" dirty="0"/>
                        <a:t>What is 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Helium nuclei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2 neutrons</a:t>
                      </a:r>
                    </a:p>
                    <a:p>
                      <a:r>
                        <a:rPr lang="en-GB" dirty="0"/>
                        <a:t>2 protons</a:t>
                      </a:r>
                    </a:p>
                    <a:p>
                      <a:r>
                        <a:rPr lang="en-GB" dirty="0"/>
                        <a:t>Mass =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Fast moving electron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Mass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Electromagnetic wave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No mass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3064796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r>
                        <a:rPr lang="en-GB" dirty="0"/>
                        <a:t>Particle / wave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Large particle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Small particle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2978404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r>
                        <a:rPr lang="en-GB" dirty="0"/>
                        <a:t>Ionising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 than alpha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Less than beta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90728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r>
                        <a:rPr lang="en-GB" dirty="0"/>
                        <a:t>penetration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poor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good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32694"/>
                  </a:ext>
                </a:extLst>
              </a:tr>
              <a:tr h="443708">
                <a:tc>
                  <a:txBody>
                    <a:bodyPr/>
                    <a:lstStyle/>
                    <a:p>
                      <a:r>
                        <a:rPr lang="en-GB" dirty="0"/>
                        <a:t>What stops it?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Air, skin, paper etc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Aluminium, tin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Lead and concrete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51674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7A29FAE-F821-EBE7-78AD-CEFE6B3DA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5" y="3557675"/>
            <a:ext cx="1449110" cy="439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3A4F8-431D-F411-4566-D90E0993C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10" r="10270" b="6452"/>
          <a:stretch/>
        </p:blipFill>
        <p:spPr>
          <a:xfrm>
            <a:off x="4841495" y="3737104"/>
            <a:ext cx="1733798" cy="87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7D6873-AD4D-55F3-AB31-26D8571566D6}"/>
              </a:ext>
            </a:extLst>
          </p:cNvPr>
          <p:cNvSpPr txBox="1"/>
          <p:nvPr/>
        </p:nvSpPr>
        <p:spPr>
          <a:xfrm>
            <a:off x="296758" y="90858"/>
            <a:ext cx="48415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Nuclear equations – shows radioactive decay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35EE3A-A122-C4F4-E5E6-B1AB169B5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04" y="119950"/>
            <a:ext cx="2857500" cy="160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2859DA-51F3-7D7E-6285-0D6F784F2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68" y="1585069"/>
            <a:ext cx="5181105" cy="14284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0EA4DBA-CF64-156E-4B2A-7A8ECD2C2A38}"/>
              </a:ext>
            </a:extLst>
          </p:cNvPr>
          <p:cNvSpPr txBox="1"/>
          <p:nvPr/>
        </p:nvSpPr>
        <p:spPr>
          <a:xfrm>
            <a:off x="318408" y="1190789"/>
            <a:ext cx="2139662" cy="369332"/>
          </a:xfrm>
          <a:prstGeom prst="rect">
            <a:avLst/>
          </a:prstGeom>
          <a:solidFill>
            <a:srgbClr val="F66AD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Alpha decay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54F4A2-2592-A85D-3D07-E0C72AB46333}"/>
              </a:ext>
            </a:extLst>
          </p:cNvPr>
          <p:cNvSpPr/>
          <p:nvPr/>
        </p:nvSpPr>
        <p:spPr>
          <a:xfrm>
            <a:off x="1728858" y="2074011"/>
            <a:ext cx="4407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Ra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ADFC3973-BBC6-72AF-0CFD-07D1D48B40FD}"/>
              </a:ext>
            </a:extLst>
          </p:cNvPr>
          <p:cNvSpPr/>
          <p:nvPr/>
        </p:nvSpPr>
        <p:spPr>
          <a:xfrm>
            <a:off x="41104" y="2088465"/>
            <a:ext cx="1370764" cy="709756"/>
          </a:xfrm>
          <a:prstGeom prst="wedgeRectCallout">
            <a:avLst>
              <a:gd name="adj1" fmla="val 57021"/>
              <a:gd name="adj2" fmla="val -35168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Radium-222 is unstable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8713C203-B636-D084-4370-23752370810E}"/>
              </a:ext>
            </a:extLst>
          </p:cNvPr>
          <p:cNvSpPr/>
          <p:nvPr/>
        </p:nvSpPr>
        <p:spPr>
          <a:xfrm>
            <a:off x="2833503" y="528433"/>
            <a:ext cx="1371478" cy="1019367"/>
          </a:xfrm>
          <a:prstGeom prst="wedgeRectCallout">
            <a:avLst>
              <a:gd name="adj1" fmla="val 14183"/>
              <a:gd name="adj2" fmla="val 92280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Alpha is released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Mass =4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Protons =2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CBFC5035-C2C5-C761-A7B5-3FD3A5136CCE}"/>
              </a:ext>
            </a:extLst>
          </p:cNvPr>
          <p:cNvSpPr/>
          <p:nvPr/>
        </p:nvSpPr>
        <p:spPr>
          <a:xfrm>
            <a:off x="5461595" y="1585070"/>
            <a:ext cx="3543240" cy="1428434"/>
          </a:xfrm>
          <a:prstGeom prst="wedgeRectCallout">
            <a:avLst>
              <a:gd name="adj1" fmla="val -65256"/>
              <a:gd name="adj2" fmla="val 3408"/>
            </a:avLst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Due to losing mass 4 from alpha Radon must have 222-4 = 218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Due to losing 2 protons, the atomic number is 88-2=86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F73831-8B24-2073-EF4A-C526D9889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835" b="33549"/>
          <a:stretch/>
        </p:blipFill>
        <p:spPr>
          <a:xfrm>
            <a:off x="1535709" y="4027449"/>
            <a:ext cx="4338353" cy="957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E9174B7-83B4-01E3-E5D2-7D603FF27BF4}"/>
              </a:ext>
            </a:extLst>
          </p:cNvPr>
          <p:cNvSpPr txBox="1"/>
          <p:nvPr/>
        </p:nvSpPr>
        <p:spPr>
          <a:xfrm>
            <a:off x="153809" y="3690448"/>
            <a:ext cx="21396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Beta decay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A2C4EAC-1576-47AA-2B1A-80106DB152E1}"/>
              </a:ext>
            </a:extLst>
          </p:cNvPr>
          <p:cNvSpPr/>
          <p:nvPr/>
        </p:nvSpPr>
        <p:spPr>
          <a:xfrm>
            <a:off x="336423" y="4239521"/>
            <a:ext cx="1199286" cy="668029"/>
          </a:xfrm>
          <a:prstGeom prst="wedgeRectCallout">
            <a:avLst>
              <a:gd name="adj1" fmla="val 61353"/>
              <a:gd name="adj2" fmla="val -505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Carbon-14 unstable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F04D986E-271E-32B9-EA5D-3FD1C536EF00}"/>
              </a:ext>
            </a:extLst>
          </p:cNvPr>
          <p:cNvSpPr/>
          <p:nvPr/>
        </p:nvSpPr>
        <p:spPr>
          <a:xfrm>
            <a:off x="5997904" y="4160277"/>
            <a:ext cx="2244865" cy="583028"/>
          </a:xfrm>
          <a:prstGeom prst="wedgeRectCallout">
            <a:avLst>
              <a:gd name="adj1" fmla="val -73527"/>
              <a:gd name="adj2" fmla="val 2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Beta has 0 mass and </a:t>
            </a:r>
            <a:r>
              <a:rPr lang="en-GB" b="1" u="sng" dirty="0">
                <a:solidFill>
                  <a:schemeClr val="tx1"/>
                </a:solidFill>
              </a:rPr>
              <a:t>-1 </a:t>
            </a:r>
            <a:r>
              <a:rPr lang="en-GB" dirty="0">
                <a:solidFill>
                  <a:schemeClr val="tx1"/>
                </a:solidFill>
              </a:rPr>
              <a:t>proton</a:t>
            </a:r>
          </a:p>
        </p:txBody>
      </p:sp>
      <p:sp>
        <p:nvSpPr>
          <p:cNvPr id="24" name="Speech Bubble: Rectangle 23">
            <a:extLst>
              <a:ext uri="{FF2B5EF4-FFF2-40B4-BE49-F238E27FC236}">
                <a16:creationId xmlns:a16="http://schemas.microsoft.com/office/drawing/2014/main" id="{45C5CCBC-5300-0BB4-01A7-C4145E338B6C}"/>
              </a:ext>
            </a:extLst>
          </p:cNvPr>
          <p:cNvSpPr/>
          <p:nvPr/>
        </p:nvSpPr>
        <p:spPr>
          <a:xfrm>
            <a:off x="3136384" y="3070016"/>
            <a:ext cx="4650422" cy="957433"/>
          </a:xfrm>
          <a:prstGeom prst="wedgeRectCallout">
            <a:avLst>
              <a:gd name="adj1" fmla="val -30961"/>
              <a:gd name="adj2" fmla="val 6337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 mass is lost hence N has a mass of 14</a:t>
            </a:r>
          </a:p>
          <a:p>
            <a:pPr algn="ctr"/>
            <a:endParaRPr lang="en-GB" sz="1000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Due to beta having </a:t>
            </a:r>
            <a:r>
              <a:rPr lang="en-GB" b="1" u="sng" dirty="0">
                <a:solidFill>
                  <a:schemeClr val="tx1"/>
                </a:solidFill>
              </a:rPr>
              <a:t>-1</a:t>
            </a:r>
            <a:r>
              <a:rPr lang="en-GB" dirty="0">
                <a:solidFill>
                  <a:schemeClr val="tx1"/>
                </a:solidFill>
              </a:rPr>
              <a:t> proton, nitrogen needs to have 1 extra proton to carbon i.e. 7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663EECD-F04D-2CAD-D0CA-44C4CDCAEF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42" t="81652" r="16591" b="-2593"/>
          <a:stretch/>
        </p:blipFill>
        <p:spPr>
          <a:xfrm>
            <a:off x="1903227" y="5490700"/>
            <a:ext cx="4338353" cy="957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52C2260-107F-5CE5-20A7-97F74DB3ED87}"/>
              </a:ext>
            </a:extLst>
          </p:cNvPr>
          <p:cNvSpPr txBox="1"/>
          <p:nvPr/>
        </p:nvSpPr>
        <p:spPr>
          <a:xfrm>
            <a:off x="577869" y="5228702"/>
            <a:ext cx="213966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Gamma decay</a:t>
            </a:r>
          </a:p>
        </p:txBody>
      </p:sp>
      <p:sp>
        <p:nvSpPr>
          <p:cNvPr id="27" name="Speech Bubble: Rectangle 26">
            <a:extLst>
              <a:ext uri="{FF2B5EF4-FFF2-40B4-BE49-F238E27FC236}">
                <a16:creationId xmlns:a16="http://schemas.microsoft.com/office/drawing/2014/main" id="{8E0710E1-1624-F745-5A55-66B52AEE4DB3}"/>
              </a:ext>
            </a:extLst>
          </p:cNvPr>
          <p:cNvSpPr/>
          <p:nvPr/>
        </p:nvSpPr>
        <p:spPr>
          <a:xfrm>
            <a:off x="6444505" y="5299665"/>
            <a:ext cx="2560330" cy="1180825"/>
          </a:xfrm>
          <a:prstGeom prst="wedgeRectCallout">
            <a:avLst>
              <a:gd name="adj1" fmla="val -73527"/>
              <a:gd name="adj2" fmla="val 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Gamma has no mass or protons since it is a wave, so the </a:t>
            </a:r>
            <a:r>
              <a:rPr lang="en-GB" b="1" u="sng" dirty="0">
                <a:solidFill>
                  <a:schemeClr val="tx1"/>
                </a:solidFill>
              </a:rPr>
              <a:t>same</a:t>
            </a:r>
            <a:r>
              <a:rPr lang="en-GB" dirty="0">
                <a:solidFill>
                  <a:schemeClr val="tx1"/>
                </a:solidFill>
              </a:rPr>
              <a:t> atom is released</a:t>
            </a:r>
          </a:p>
        </p:txBody>
      </p:sp>
    </p:spTree>
    <p:extLst>
      <p:ext uri="{BB962C8B-B14F-4D97-AF65-F5344CB8AC3E}">
        <p14:creationId xmlns:p14="http://schemas.microsoft.com/office/powerpoint/2010/main" val="4279033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863AB-E2D8-8F5C-D222-2780213BD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7" t="27547" r="3235" b="38662"/>
          <a:stretch/>
        </p:blipFill>
        <p:spPr>
          <a:xfrm>
            <a:off x="810622" y="1615983"/>
            <a:ext cx="3271942" cy="952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4A5255-9E1E-CC3A-89D4-62B1EB90AEA0}"/>
              </a:ext>
            </a:extLst>
          </p:cNvPr>
          <p:cNvSpPr txBox="1"/>
          <p:nvPr/>
        </p:nvSpPr>
        <p:spPr>
          <a:xfrm>
            <a:off x="296758" y="90858"/>
            <a:ext cx="48415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Radioactive Decay and Half life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2F7A376-B796-3425-571F-C5E5A7BD9FC4}"/>
              </a:ext>
            </a:extLst>
          </p:cNvPr>
          <p:cNvSpPr/>
          <p:nvPr/>
        </p:nvSpPr>
        <p:spPr>
          <a:xfrm>
            <a:off x="261503" y="457200"/>
            <a:ext cx="4876800" cy="1206500"/>
          </a:xfrm>
          <a:prstGeom prst="roundRect">
            <a:avLst/>
          </a:prstGeom>
          <a:solidFill>
            <a:srgbClr val="9B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Radioactive decay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Random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Releases radiation (alpha, beta or gamma) – detected by Geiger-Muller tube and counter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973FE-727C-5109-0AD2-6DD8F0222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262" y="0"/>
            <a:ext cx="2428875" cy="187642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2922FF9D-594B-A2B3-0BE0-B157839A7DA4}"/>
              </a:ext>
            </a:extLst>
          </p:cNvPr>
          <p:cNvSpPr/>
          <p:nvPr/>
        </p:nvSpPr>
        <p:spPr>
          <a:xfrm>
            <a:off x="7721600" y="199324"/>
            <a:ext cx="1270000" cy="1464376"/>
          </a:xfrm>
          <a:prstGeom prst="wedgeRectCallout">
            <a:avLst>
              <a:gd name="adj1" fmla="val -91834"/>
              <a:gd name="adj2" fmla="val -35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Detects number of radiation counts per second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28A2AA-247D-DEB7-8E90-670196217502}"/>
              </a:ext>
            </a:extLst>
          </p:cNvPr>
          <p:cNvSpPr/>
          <p:nvPr/>
        </p:nvSpPr>
        <p:spPr>
          <a:xfrm>
            <a:off x="452692" y="2685702"/>
            <a:ext cx="3987801" cy="863600"/>
          </a:xfrm>
          <a:prstGeom prst="rect">
            <a:avLst/>
          </a:prstGeom>
          <a:solidFill>
            <a:srgbClr val="FED0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Half life: </a:t>
            </a:r>
          </a:p>
          <a:p>
            <a:r>
              <a:rPr lang="en-GB" dirty="0">
                <a:solidFill>
                  <a:schemeClr val="tx1"/>
                </a:solidFill>
              </a:rPr>
              <a:t>time taken for the number of radioactive nuclei in an isotope to half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7DFA0-47B1-BCBF-0857-FC95F225B5AE}"/>
              </a:ext>
            </a:extLst>
          </p:cNvPr>
          <p:cNvSpPr/>
          <p:nvPr/>
        </p:nvSpPr>
        <p:spPr>
          <a:xfrm>
            <a:off x="4813300" y="1752600"/>
            <a:ext cx="3987800" cy="1676400"/>
          </a:xfrm>
          <a:prstGeom prst="rect">
            <a:avLst/>
          </a:prstGeom>
          <a:solidFill>
            <a:srgbClr val="FE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Some radioactive isotopes have a short half life (seconds), others have a long half life (millions of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After every half life number drops by half but </a:t>
            </a:r>
            <a:r>
              <a:rPr lang="en-GB" b="1" u="sng" dirty="0">
                <a:solidFill>
                  <a:schemeClr val="tx1"/>
                </a:solidFill>
              </a:rPr>
              <a:t>never reaches zero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39007-A7F3-2897-EFEF-532344EE0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108" y="3629025"/>
            <a:ext cx="4876800" cy="32186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C5C8BA-83E3-45DD-F22E-E37E7106A561}"/>
              </a:ext>
            </a:extLst>
          </p:cNvPr>
          <p:cNvSpPr/>
          <p:nvPr/>
        </p:nvSpPr>
        <p:spPr>
          <a:xfrm rot="16200000">
            <a:off x="238030" y="4898928"/>
            <a:ext cx="2597151" cy="30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Activity (</a:t>
            </a:r>
            <a:r>
              <a:rPr lang="en-GB" dirty="0" err="1">
                <a:solidFill>
                  <a:schemeClr val="tx1"/>
                </a:solidFill>
              </a:rPr>
              <a:t>Bq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85A3B67-FE4E-7A74-4ABF-8F715DCFB98F}"/>
              </a:ext>
            </a:extLst>
          </p:cNvPr>
          <p:cNvSpPr/>
          <p:nvPr/>
        </p:nvSpPr>
        <p:spPr>
          <a:xfrm>
            <a:off x="174930" y="3749326"/>
            <a:ext cx="1208186" cy="1206499"/>
          </a:xfrm>
          <a:prstGeom prst="wedgeRectCallout">
            <a:avLst>
              <a:gd name="adj1" fmla="val 83646"/>
              <a:gd name="adj2" fmla="val -2203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Note it starts at 70,000 not 80,000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B5EBCC2-2CB7-3A7A-A5B8-FFC7BABC671E}"/>
              </a:ext>
            </a:extLst>
          </p:cNvPr>
          <p:cNvSpPr/>
          <p:nvPr/>
        </p:nvSpPr>
        <p:spPr>
          <a:xfrm>
            <a:off x="1689103" y="3919993"/>
            <a:ext cx="664483" cy="2703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3AB86D-80BA-E150-60ED-01891F2284F3}"/>
              </a:ext>
            </a:extLst>
          </p:cNvPr>
          <p:cNvCxnSpPr/>
          <p:nvPr/>
        </p:nvCxnSpPr>
        <p:spPr>
          <a:xfrm>
            <a:off x="2274073" y="5160397"/>
            <a:ext cx="8984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FBEC3F-BFB1-71F4-FACB-462A79D8F70D}"/>
              </a:ext>
            </a:extLst>
          </p:cNvPr>
          <p:cNvCxnSpPr>
            <a:cxnSpLocks/>
          </p:cNvCxnSpPr>
          <p:nvPr/>
        </p:nvCxnSpPr>
        <p:spPr>
          <a:xfrm flipV="1">
            <a:off x="3172570" y="5160397"/>
            <a:ext cx="0" cy="11052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AFB519EB-6A21-9FC4-423E-713783428DEE}"/>
              </a:ext>
            </a:extLst>
          </p:cNvPr>
          <p:cNvSpPr/>
          <p:nvPr/>
        </p:nvSpPr>
        <p:spPr>
          <a:xfrm>
            <a:off x="115531" y="5194301"/>
            <a:ext cx="1208186" cy="868171"/>
          </a:xfrm>
          <a:prstGeom prst="wedgeRectCallout">
            <a:avLst>
              <a:gd name="adj1" fmla="val 124449"/>
              <a:gd name="adj2" fmla="val -5366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of 70,000 is 35,000</a:t>
            </a:r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A10135AF-9878-EBAB-250A-B0E90408C160}"/>
              </a:ext>
            </a:extLst>
          </p:cNvPr>
          <p:cNvSpPr/>
          <p:nvPr/>
        </p:nvSpPr>
        <p:spPr>
          <a:xfrm>
            <a:off x="3342455" y="3666338"/>
            <a:ext cx="1480218" cy="1206499"/>
          </a:xfrm>
          <a:prstGeom prst="wedgeRectCallout">
            <a:avLst>
              <a:gd name="adj1" fmla="val -58722"/>
              <a:gd name="adj2" fmla="val 6683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Draw a line from 35,000 to the curve then down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15C1D80E-8B3E-CA1C-EEFB-F06229CCDD39}"/>
              </a:ext>
            </a:extLst>
          </p:cNvPr>
          <p:cNvSpPr/>
          <p:nvPr/>
        </p:nvSpPr>
        <p:spPr>
          <a:xfrm>
            <a:off x="131610" y="6155662"/>
            <a:ext cx="1834347" cy="485307"/>
          </a:xfrm>
          <a:prstGeom prst="wedgeRectCallout">
            <a:avLst>
              <a:gd name="adj1" fmla="val 114300"/>
              <a:gd name="adj2" fmla="val 1951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Half life is 6 days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282E75-358F-BA82-EAE6-BBF456986F89}"/>
              </a:ext>
            </a:extLst>
          </p:cNvPr>
          <p:cNvCxnSpPr>
            <a:cxnSpLocks/>
          </p:cNvCxnSpPr>
          <p:nvPr/>
        </p:nvCxnSpPr>
        <p:spPr>
          <a:xfrm flipV="1">
            <a:off x="4147221" y="5706140"/>
            <a:ext cx="0" cy="64386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5C2422C-4193-5E56-5291-E4127C4649F0}"/>
              </a:ext>
            </a:extLst>
          </p:cNvPr>
          <p:cNvCxnSpPr>
            <a:cxnSpLocks/>
          </p:cNvCxnSpPr>
          <p:nvPr/>
        </p:nvCxnSpPr>
        <p:spPr>
          <a:xfrm>
            <a:off x="2274073" y="5755759"/>
            <a:ext cx="187721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7F180E-BF08-B544-B815-C78BAF020CC2}"/>
              </a:ext>
            </a:extLst>
          </p:cNvPr>
          <p:cNvSpPr txBox="1"/>
          <p:nvPr/>
        </p:nvSpPr>
        <p:spPr>
          <a:xfrm>
            <a:off x="6265879" y="3549302"/>
            <a:ext cx="2762590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At 0 hours there was 70,000 radioactive nuclei</a:t>
            </a:r>
          </a:p>
          <a:p>
            <a:endParaRPr lang="en-GB" sz="1600" dirty="0"/>
          </a:p>
          <a:p>
            <a:r>
              <a:rPr lang="en-GB" sz="1600" dirty="0"/>
              <a:t>After 6 hours (half-life)</a:t>
            </a:r>
          </a:p>
          <a:p>
            <a:r>
              <a:rPr lang="en-GB" sz="1600" dirty="0"/>
              <a:t>35,000 radioactive nuclei (number has halved)</a:t>
            </a:r>
          </a:p>
          <a:p>
            <a:endParaRPr lang="en-GB" sz="1600" dirty="0"/>
          </a:p>
          <a:p>
            <a:r>
              <a:rPr lang="en-GB" sz="1600" dirty="0"/>
              <a:t>After another 6 hours, 17,500 radioactive nuclei remain</a:t>
            </a:r>
          </a:p>
          <a:p>
            <a:endParaRPr lang="en-GB" sz="1600" dirty="0"/>
          </a:p>
          <a:p>
            <a:r>
              <a:rPr lang="en-GB" sz="1600" dirty="0"/>
              <a:t>This will continue – but will </a:t>
            </a:r>
            <a:r>
              <a:rPr lang="en-GB" sz="1600" b="1" u="sng" dirty="0"/>
              <a:t>never reach zero</a:t>
            </a:r>
            <a:r>
              <a:rPr lang="en-GB" sz="1600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6230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4A5255-9E1E-CC3A-89D4-62B1EB90AEA0}"/>
              </a:ext>
            </a:extLst>
          </p:cNvPr>
          <p:cNvSpPr txBox="1"/>
          <p:nvPr/>
        </p:nvSpPr>
        <p:spPr>
          <a:xfrm>
            <a:off x="296758" y="90858"/>
            <a:ext cx="484154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Irradiation and Contamination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E66679-555F-602F-BCE1-8AAC7624F7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94"/>
          <a:stretch/>
        </p:blipFill>
        <p:spPr>
          <a:xfrm>
            <a:off x="296759" y="636308"/>
            <a:ext cx="2082800" cy="1348210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F2E02B03-D24F-F0C3-8FB7-D06A002E254D}"/>
              </a:ext>
            </a:extLst>
          </p:cNvPr>
          <p:cNvSpPr/>
          <p:nvPr/>
        </p:nvSpPr>
        <p:spPr>
          <a:xfrm>
            <a:off x="2687278" y="516181"/>
            <a:ext cx="1807114" cy="1546897"/>
          </a:xfrm>
          <a:prstGeom prst="wedgeRectCallout">
            <a:avLst>
              <a:gd name="adj1" fmla="val -65833"/>
              <a:gd name="adj2" fmla="val 1143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Ionising radiation can enter cells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Cause cancer 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Cell death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CD909-DC7A-75B6-85B1-144527A35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705" y="90858"/>
            <a:ext cx="2867025" cy="15906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FA7572-29EA-32A5-7439-515D2613B8E5}"/>
              </a:ext>
            </a:extLst>
          </p:cNvPr>
          <p:cNvSpPr txBox="1"/>
          <p:nvPr/>
        </p:nvSpPr>
        <p:spPr>
          <a:xfrm>
            <a:off x="6770087" y="1417406"/>
            <a:ext cx="20828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radioactive substance gives out radiation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2D5FA6-ABBE-630B-9A1B-D83D276EE98F}"/>
              </a:ext>
            </a:extLst>
          </p:cNvPr>
          <p:cNvSpPr txBox="1"/>
          <p:nvPr/>
        </p:nvSpPr>
        <p:spPr>
          <a:xfrm>
            <a:off x="4620898" y="1325073"/>
            <a:ext cx="208280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 irradiated substance is something that has been </a:t>
            </a:r>
            <a:r>
              <a:rPr lang="en-GB" b="1" u="sng" dirty="0"/>
              <a:t>exposed to radiation</a:t>
            </a:r>
          </a:p>
          <a:p>
            <a:r>
              <a:rPr lang="en-GB" b="1" u="sng" dirty="0"/>
              <a:t>It does not become radioactive!!!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D4488EA-72B8-C91E-373C-61C21B975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74" y="2160636"/>
            <a:ext cx="4392279" cy="1636339"/>
          </a:xfrm>
          <a:prstGeom prst="rect">
            <a:avLst/>
          </a:prstGeom>
        </p:spPr>
      </p:pic>
      <p:sp>
        <p:nvSpPr>
          <p:cNvPr id="26" name="Speech Bubble: Rectangle 25">
            <a:extLst>
              <a:ext uri="{FF2B5EF4-FFF2-40B4-BE49-F238E27FC236}">
                <a16:creationId xmlns:a16="http://schemas.microsoft.com/office/drawing/2014/main" id="{0E553C3C-AEB6-0AE4-BF76-CD0366950475}"/>
              </a:ext>
            </a:extLst>
          </p:cNvPr>
          <p:cNvSpPr/>
          <p:nvPr/>
        </p:nvSpPr>
        <p:spPr>
          <a:xfrm>
            <a:off x="296758" y="3894533"/>
            <a:ext cx="3019425" cy="1445022"/>
          </a:xfrm>
          <a:prstGeom prst="wedgeRectCallout">
            <a:avLst>
              <a:gd name="adj1" fmla="val 17442"/>
              <a:gd name="adj2" fmla="val -67574"/>
            </a:avLst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Radioactive contamination – when unwanted radioactive atoms get onto an object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* Use gloves / tongs / masks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2727C6C-3093-E62D-333B-124BA2E6D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247" y="3501603"/>
            <a:ext cx="4392279" cy="1779191"/>
          </a:xfrm>
          <a:prstGeom prst="rect">
            <a:avLst/>
          </a:prstGeom>
        </p:spPr>
      </p:pic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1A252B01-F563-5247-6780-66848DAA24E2}"/>
              </a:ext>
            </a:extLst>
          </p:cNvPr>
          <p:cNvSpPr/>
          <p:nvPr/>
        </p:nvSpPr>
        <p:spPr>
          <a:xfrm>
            <a:off x="4468498" y="5363696"/>
            <a:ext cx="2235200" cy="984856"/>
          </a:xfrm>
          <a:prstGeom prst="wedgeRectCallout">
            <a:avLst>
              <a:gd name="adj1" fmla="val 17803"/>
              <a:gd name="adj2" fmla="val -9611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woman has been irradiated by the sun’s radiation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335EBC73-EF43-9640-C40A-3228DE7FEC93}"/>
              </a:ext>
            </a:extLst>
          </p:cNvPr>
          <p:cNvSpPr/>
          <p:nvPr/>
        </p:nvSpPr>
        <p:spPr>
          <a:xfrm>
            <a:off x="6922217" y="5363695"/>
            <a:ext cx="2073309" cy="1403447"/>
          </a:xfrm>
          <a:prstGeom prst="wedgeRectCallout">
            <a:avLst>
              <a:gd name="adj1" fmla="val 17803"/>
              <a:gd name="adj2" fmla="val -96112"/>
            </a:avLst>
          </a:prstGeom>
          <a:solidFill>
            <a:srgbClr val="8CFE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man has been contaminated as picked up radioactive atoms on his shoes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B7E4AF-0A29-1445-6C4D-9412260D2369}"/>
              </a:ext>
            </a:extLst>
          </p:cNvPr>
          <p:cNvSpPr txBox="1"/>
          <p:nvPr/>
        </p:nvSpPr>
        <p:spPr>
          <a:xfrm>
            <a:off x="296758" y="5497421"/>
            <a:ext cx="3942263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Gamma and beta most dangerous as irradiation source</a:t>
            </a:r>
          </a:p>
          <a:p>
            <a:r>
              <a:rPr lang="en-GB" b="1" dirty="0">
                <a:solidFill>
                  <a:srgbClr val="FFFF00"/>
                </a:solidFill>
              </a:rPr>
              <a:t>Alpha is the most dangerous if consumed in the body as most ionising!</a:t>
            </a:r>
          </a:p>
        </p:txBody>
      </p:sp>
    </p:spTree>
    <p:extLst>
      <p:ext uri="{BB962C8B-B14F-4D97-AF65-F5344CB8AC3E}">
        <p14:creationId xmlns:p14="http://schemas.microsoft.com/office/powerpoint/2010/main" val="425399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FAFEE5948F7498379436A3083735D" ma:contentTypeVersion="13" ma:contentTypeDescription="Create a new document." ma:contentTypeScope="" ma:versionID="d7c6184e42dbb3133a410879fab50c32">
  <xsd:schema xmlns:xsd="http://www.w3.org/2001/XMLSchema" xmlns:xs="http://www.w3.org/2001/XMLSchema" xmlns:p="http://schemas.microsoft.com/office/2006/metadata/properties" xmlns:ns2="1cdf4c38-b72f-4548-8198-7a80298f0ece" xmlns:ns3="ddccd504-f1a9-44a0-8626-46ffcf7db527" targetNamespace="http://schemas.microsoft.com/office/2006/metadata/properties" ma:root="true" ma:fieldsID="8acfad4a2dd0454af84950a406f40417" ns2:_="" ns3:_="">
    <xsd:import namespace="1cdf4c38-b72f-4548-8198-7a80298f0ece"/>
    <xsd:import namespace="ddccd504-f1a9-44a0-8626-46ffcf7db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f4c38-b72f-4548-8198-7a80298f0e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cd504-f1a9-44a0-8626-46ffcf7db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E2E5F-865C-4B07-B5D6-3379C573ED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C5AFFC-5AF6-4034-9FBC-84725B9D4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37EC9-23F6-44B1-AFB0-C2860955E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df4c38-b72f-4548-8198-7a80298f0ece"/>
    <ds:schemaRef ds:uri="ddccd504-f1a9-44a0-8626-46ffcf7db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675</Words>
  <Application>Microsoft Office PowerPoint</Application>
  <PresentationFormat>On-screen Show (4:3)</PresentationFormat>
  <Paragraphs>149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Alderbrook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L  Taylor</dc:creator>
  <cp:lastModifiedBy>Lucie Taylor</cp:lastModifiedBy>
  <cp:revision>23</cp:revision>
  <dcterms:created xsi:type="dcterms:W3CDTF">2021-06-18T06:27:02Z</dcterms:created>
  <dcterms:modified xsi:type="dcterms:W3CDTF">2023-04-09T10:05:28Z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0x010100726FAFEE5948F7498379436A3083735D</vt:lpwstr>
  </property>
</Properties>
</file>